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3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37"/>
  </p:notesMasterIdLst>
  <p:handoutMasterIdLst>
    <p:handoutMasterId r:id="rId38"/>
  </p:handoutMasterIdLst>
  <p:sldIdLst>
    <p:sldId id="287" r:id="rId7"/>
    <p:sldId id="304" r:id="rId8"/>
    <p:sldId id="310" r:id="rId9"/>
    <p:sldId id="311" r:id="rId10"/>
    <p:sldId id="312" r:id="rId11"/>
    <p:sldId id="31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3" r:id="rId35"/>
    <p:sldId id="28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C6FB1-DCC4-42DD-B1F2-938089226E11}" v="319" dt="2024-10-31T23:00:24.3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55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fentzis Georgios" userId="0fad1e94-8729-4dd9-a94a-3efaf92f008a" providerId="ADAL" clId="{F1F79B9A-B648-4669-8493-61DF8EEC383D}"/>
    <pc:docChg chg="modSld">
      <pc:chgData name="Kafentzis Georgios" userId="0fad1e94-8729-4dd9-a94a-3efaf92f008a" providerId="ADAL" clId="{F1F79B9A-B648-4669-8493-61DF8EEC383D}" dt="2024-10-19T13:39:51.162" v="14" actId="120"/>
      <pc:docMkLst>
        <pc:docMk/>
      </pc:docMkLst>
      <pc:sldChg chg="modSp">
        <pc:chgData name="Kafentzis Georgios" userId="0fad1e94-8729-4dd9-a94a-3efaf92f008a" providerId="ADAL" clId="{F1F79B9A-B648-4669-8493-61DF8EEC383D}" dt="2024-10-19T13:39:16.078" v="12" actId="113"/>
        <pc:sldMkLst>
          <pc:docMk/>
          <pc:sldMk cId="1169492163" sldId="324"/>
        </pc:sldMkLst>
        <pc:spChg chg="mod">
          <ac:chgData name="Kafentzis Georgios" userId="0fad1e94-8729-4dd9-a94a-3efaf92f008a" providerId="ADAL" clId="{F1F79B9A-B648-4669-8493-61DF8EEC383D}" dt="2024-10-19T13:39:16.078" v="12" actId="113"/>
          <ac:spMkLst>
            <pc:docMk/>
            <pc:sldMk cId="1169492163" sldId="324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F1F79B9A-B648-4669-8493-61DF8EEC383D}" dt="2024-10-19T13:39:51.162" v="14" actId="120"/>
        <pc:sldMkLst>
          <pc:docMk/>
          <pc:sldMk cId="2915584673" sldId="325"/>
        </pc:sldMkLst>
        <pc:spChg chg="mod">
          <ac:chgData name="Kafentzis Georgios" userId="0fad1e94-8729-4dd9-a94a-3efaf92f008a" providerId="ADAL" clId="{F1F79B9A-B648-4669-8493-61DF8EEC383D}" dt="2024-10-19T13:39:51.162" v="14" actId="120"/>
          <ac:spMkLst>
            <pc:docMk/>
            <pc:sldMk cId="2915584673" sldId="325"/>
            <ac:spMk id="3" creationId="{00000000-0000-0000-0000-000000000000}"/>
          </ac:spMkLst>
        </pc:spChg>
      </pc:sldChg>
    </pc:docChg>
  </pc:docChgLst>
  <pc:docChgLst>
    <pc:chgData name="Kafentzis Georgios" userId="0fad1e94-8729-4dd9-a94a-3efaf92f008a" providerId="ADAL" clId="{85190154-6EAB-476F-934E-EC824CC37903}"/>
    <pc:docChg chg="custSel addSld modSld">
      <pc:chgData name="Kafentzis Georgios" userId="0fad1e94-8729-4dd9-a94a-3efaf92f008a" providerId="ADAL" clId="{85190154-6EAB-476F-934E-EC824CC37903}" dt="2023-11-04T21:31:57.118" v="524" actId="113"/>
      <pc:docMkLst>
        <pc:docMk/>
      </pc:docMkLst>
      <pc:sldChg chg="modSp mod">
        <pc:chgData name="Kafentzis Georgios" userId="0fad1e94-8729-4dd9-a94a-3efaf92f008a" providerId="ADAL" clId="{85190154-6EAB-476F-934E-EC824CC37903}" dt="2023-11-04T21:31:57.118" v="524" actId="113"/>
        <pc:sldMkLst>
          <pc:docMk/>
          <pc:sldMk cId="1306985822" sldId="306"/>
        </pc:sldMkLst>
        <pc:spChg chg="mod">
          <ac:chgData name="Kafentzis Georgios" userId="0fad1e94-8729-4dd9-a94a-3efaf92f008a" providerId="ADAL" clId="{85190154-6EAB-476F-934E-EC824CC37903}" dt="2023-11-04T21:31:57.118" v="524" actId="113"/>
          <ac:spMkLst>
            <pc:docMk/>
            <pc:sldMk cId="1306985822" sldId="306"/>
            <ac:spMk id="3" creationId="{00000000-0000-0000-0000-000000000000}"/>
          </ac:spMkLst>
        </pc:spChg>
      </pc:sldChg>
      <pc:sldChg chg="modAnim">
        <pc:chgData name="Kafentzis Georgios" userId="0fad1e94-8729-4dd9-a94a-3efaf92f008a" providerId="ADAL" clId="{85190154-6EAB-476F-934E-EC824CC37903}" dt="2023-11-04T21:25:29.720" v="480"/>
        <pc:sldMkLst>
          <pc:docMk/>
          <pc:sldMk cId="1370939515" sldId="312"/>
        </pc:sldMkLst>
      </pc:sldChg>
      <pc:sldChg chg="modSp mod modAnim">
        <pc:chgData name="Kafentzis Georgios" userId="0fad1e94-8729-4dd9-a94a-3efaf92f008a" providerId="ADAL" clId="{85190154-6EAB-476F-934E-EC824CC37903}" dt="2023-11-04T21:25:43.986" v="483"/>
        <pc:sldMkLst>
          <pc:docMk/>
          <pc:sldMk cId="407609611" sldId="313"/>
        </pc:sldMkLst>
        <pc:spChg chg="mod">
          <ac:chgData name="Kafentzis Georgios" userId="0fad1e94-8729-4dd9-a94a-3efaf92f008a" providerId="ADAL" clId="{85190154-6EAB-476F-934E-EC824CC37903}" dt="2023-11-04T21:25:09.399" v="476" actId="20577"/>
          <ac:spMkLst>
            <pc:docMk/>
            <pc:sldMk cId="407609611" sldId="313"/>
            <ac:spMk id="3" creationId="{00000000-0000-0000-0000-000000000000}"/>
          </ac:spMkLst>
        </pc:spChg>
        <pc:spChg chg="mod">
          <ac:chgData name="Kafentzis Georgios" userId="0fad1e94-8729-4dd9-a94a-3efaf92f008a" providerId="ADAL" clId="{85190154-6EAB-476F-934E-EC824CC37903}" dt="2023-11-04T20:42:52.561" v="334" actId="1035"/>
          <ac:spMkLst>
            <pc:docMk/>
            <pc:sldMk cId="407609611" sldId="313"/>
            <ac:spMk id="4" creationId="{00000000-0000-0000-0000-000000000000}"/>
          </ac:spMkLst>
        </pc:spChg>
      </pc:sldChg>
      <pc:sldChg chg="modAnim">
        <pc:chgData name="Kafentzis Georgios" userId="0fad1e94-8729-4dd9-a94a-3efaf92f008a" providerId="ADAL" clId="{85190154-6EAB-476F-934E-EC824CC37903}" dt="2023-11-04T21:25:23.547" v="478"/>
        <pc:sldMkLst>
          <pc:docMk/>
          <pc:sldMk cId="2909595789" sldId="323"/>
        </pc:sldMkLst>
      </pc:sldChg>
      <pc:sldChg chg="modAnim">
        <pc:chgData name="Kafentzis Georgios" userId="0fad1e94-8729-4dd9-a94a-3efaf92f008a" providerId="ADAL" clId="{85190154-6EAB-476F-934E-EC824CC37903}" dt="2023-11-04T21:27:08.488" v="486"/>
        <pc:sldMkLst>
          <pc:docMk/>
          <pc:sldMk cId="1169492163" sldId="324"/>
        </pc:sldMkLst>
      </pc:sldChg>
      <pc:sldChg chg="modSp mod modAnim">
        <pc:chgData name="Kafentzis Georgios" userId="0fad1e94-8729-4dd9-a94a-3efaf92f008a" providerId="ADAL" clId="{85190154-6EAB-476F-934E-EC824CC37903}" dt="2023-11-04T21:30:55.709" v="514"/>
        <pc:sldMkLst>
          <pc:docMk/>
          <pc:sldMk cId="2775932066" sldId="327"/>
        </pc:sldMkLst>
        <pc:spChg chg="mod">
          <ac:chgData name="Kafentzis Georgios" userId="0fad1e94-8729-4dd9-a94a-3efaf92f008a" providerId="ADAL" clId="{85190154-6EAB-476F-934E-EC824CC37903}" dt="2023-11-04T21:29:07.527" v="507" actId="27636"/>
          <ac:spMkLst>
            <pc:docMk/>
            <pc:sldMk cId="2775932066" sldId="327"/>
            <ac:spMk id="3" creationId="{00000000-0000-0000-0000-000000000000}"/>
          </ac:spMkLst>
        </pc:spChg>
        <pc:spChg chg="mod">
          <ac:chgData name="Kafentzis Georgios" userId="0fad1e94-8729-4dd9-a94a-3efaf92f008a" providerId="ADAL" clId="{85190154-6EAB-476F-934E-EC824CC37903}" dt="2023-11-04T21:30:05.604" v="508" actId="1076"/>
          <ac:spMkLst>
            <pc:docMk/>
            <pc:sldMk cId="2775932066" sldId="327"/>
            <ac:spMk id="4" creationId="{00000000-0000-0000-0000-000000000000}"/>
          </ac:spMkLst>
        </pc:spChg>
      </pc:sldChg>
      <pc:sldChg chg="addSp modSp mod modAnim">
        <pc:chgData name="Kafentzis Georgios" userId="0fad1e94-8729-4dd9-a94a-3efaf92f008a" providerId="ADAL" clId="{85190154-6EAB-476F-934E-EC824CC37903}" dt="2023-11-04T20:47:58.662" v="469" actId="1076"/>
        <pc:sldMkLst>
          <pc:docMk/>
          <pc:sldMk cId="1964257314" sldId="330"/>
        </pc:sldMkLst>
        <pc:spChg chg="mod">
          <ac:chgData name="Kafentzis Georgios" userId="0fad1e94-8729-4dd9-a94a-3efaf92f008a" providerId="ADAL" clId="{85190154-6EAB-476F-934E-EC824CC37903}" dt="2023-11-04T20:47:53.554" v="468" actId="27636"/>
          <ac:spMkLst>
            <pc:docMk/>
            <pc:sldMk cId="1964257314" sldId="330"/>
            <ac:spMk id="3" creationId="{00000000-0000-0000-0000-000000000000}"/>
          </ac:spMkLst>
        </pc:spChg>
        <pc:spChg chg="add mod">
          <ac:chgData name="Kafentzis Georgios" userId="0fad1e94-8729-4dd9-a94a-3efaf92f008a" providerId="ADAL" clId="{85190154-6EAB-476F-934E-EC824CC37903}" dt="2023-11-01T12:46:10.382" v="30" actId="207"/>
          <ac:spMkLst>
            <pc:docMk/>
            <pc:sldMk cId="1964257314" sldId="330"/>
            <ac:spMk id="11" creationId="{5ADA3DF4-D7A9-1A3C-9B98-AE9F31EE67B5}"/>
          </ac:spMkLst>
        </pc:spChg>
        <pc:spChg chg="add mod">
          <ac:chgData name="Kafentzis Georgios" userId="0fad1e94-8729-4dd9-a94a-3efaf92f008a" providerId="ADAL" clId="{85190154-6EAB-476F-934E-EC824CC37903}" dt="2023-11-01T12:49:26.374" v="86" actId="164"/>
          <ac:spMkLst>
            <pc:docMk/>
            <pc:sldMk cId="1964257314" sldId="330"/>
            <ac:spMk id="14" creationId="{7F9330B1-66B9-C773-9592-D8D4C7326A5E}"/>
          </ac:spMkLst>
        </pc:spChg>
        <pc:grpChg chg="add mod">
          <ac:chgData name="Kafentzis Georgios" userId="0fad1e94-8729-4dd9-a94a-3efaf92f008a" providerId="ADAL" clId="{85190154-6EAB-476F-934E-EC824CC37903}" dt="2023-11-01T12:49:43.845" v="88" actId="207"/>
          <ac:grpSpMkLst>
            <pc:docMk/>
            <pc:sldMk cId="1964257314" sldId="330"/>
            <ac:grpSpMk id="15" creationId="{DDE2EE01-918D-61F4-D2CA-F67652A7B484}"/>
          </ac:grpSpMkLst>
        </pc:grpChg>
        <pc:cxnChg chg="add mod">
          <ac:chgData name="Kafentzis Georgios" userId="0fad1e94-8729-4dd9-a94a-3efaf92f008a" providerId="ADAL" clId="{85190154-6EAB-476F-934E-EC824CC37903}" dt="2023-11-04T20:47:58.662" v="469" actId="1076"/>
          <ac:cxnSpMkLst>
            <pc:docMk/>
            <pc:sldMk cId="1964257314" sldId="330"/>
            <ac:cxnSpMk id="6" creationId="{FF0BAD68-F8FB-B4E4-A70C-7941F629E646}"/>
          </ac:cxnSpMkLst>
        </pc:cxnChg>
        <pc:cxnChg chg="add mod">
          <ac:chgData name="Kafentzis Georgios" userId="0fad1e94-8729-4dd9-a94a-3efaf92f008a" providerId="ADAL" clId="{85190154-6EAB-476F-934E-EC824CC37903}" dt="2023-11-01T12:45:49.767" v="21" actId="1582"/>
          <ac:cxnSpMkLst>
            <pc:docMk/>
            <pc:sldMk cId="1964257314" sldId="330"/>
            <ac:cxnSpMk id="9" creationId="{EFE87220-9914-702B-2FB4-3D482F2DD6BD}"/>
          </ac:cxnSpMkLst>
        </pc:cxnChg>
        <pc:cxnChg chg="add mod">
          <ac:chgData name="Kafentzis Georgios" userId="0fad1e94-8729-4dd9-a94a-3efaf92f008a" providerId="ADAL" clId="{85190154-6EAB-476F-934E-EC824CC37903}" dt="2023-11-01T12:49:51.835" v="89" actId="208"/>
          <ac:cxnSpMkLst>
            <pc:docMk/>
            <pc:sldMk cId="1964257314" sldId="330"/>
            <ac:cxnSpMk id="13" creationId="{37F464DF-CB9E-4668-864B-35B6BD3C2435}"/>
          </ac:cxnSpMkLst>
        </pc:cxnChg>
      </pc:sldChg>
      <pc:sldChg chg="modSp">
        <pc:chgData name="Kafentzis Georgios" userId="0fad1e94-8729-4dd9-a94a-3efaf92f008a" providerId="ADAL" clId="{85190154-6EAB-476F-934E-EC824CC37903}" dt="2023-11-01T12:50:36.030" v="91" actId="113"/>
        <pc:sldMkLst>
          <pc:docMk/>
          <pc:sldMk cId="1909595320" sldId="331"/>
        </pc:sldMkLst>
        <pc:spChg chg="mod">
          <ac:chgData name="Kafentzis Georgios" userId="0fad1e94-8729-4dd9-a94a-3efaf92f008a" providerId="ADAL" clId="{85190154-6EAB-476F-934E-EC824CC37903}" dt="2023-11-01T12:50:36.030" v="91" actId="113"/>
          <ac:spMkLst>
            <pc:docMk/>
            <pc:sldMk cId="1909595320" sldId="331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85190154-6EAB-476F-934E-EC824CC37903}" dt="2023-11-01T12:52:41.450" v="93" actId="113"/>
        <pc:sldMkLst>
          <pc:docMk/>
          <pc:sldMk cId="3619315970" sldId="333"/>
        </pc:sldMkLst>
        <pc:spChg chg="mod">
          <ac:chgData name="Kafentzis Georgios" userId="0fad1e94-8729-4dd9-a94a-3efaf92f008a" providerId="ADAL" clId="{85190154-6EAB-476F-934E-EC824CC37903}" dt="2023-11-01T12:52:41.450" v="93" actId="113"/>
          <ac:spMkLst>
            <pc:docMk/>
            <pc:sldMk cId="3619315970" sldId="333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85190154-6EAB-476F-934E-EC824CC37903}" dt="2023-11-01T12:53:14.930" v="111" actId="20577"/>
        <pc:sldMkLst>
          <pc:docMk/>
          <pc:sldMk cId="1808367836" sldId="334"/>
        </pc:sldMkLst>
        <pc:spChg chg="mod">
          <ac:chgData name="Kafentzis Georgios" userId="0fad1e94-8729-4dd9-a94a-3efaf92f008a" providerId="ADAL" clId="{85190154-6EAB-476F-934E-EC824CC37903}" dt="2023-11-01T12:53:14.930" v="111" actId="20577"/>
          <ac:spMkLst>
            <pc:docMk/>
            <pc:sldMk cId="1808367836" sldId="334"/>
            <ac:spMk id="3" creationId="{00000000-0000-0000-0000-000000000000}"/>
          </ac:spMkLst>
        </pc:spChg>
      </pc:sldChg>
      <pc:sldChg chg="addSp delSp modSp mod">
        <pc:chgData name="Kafentzis Georgios" userId="0fad1e94-8729-4dd9-a94a-3efaf92f008a" providerId="ADAL" clId="{85190154-6EAB-476F-934E-EC824CC37903}" dt="2023-11-01T12:57:18.978" v="113"/>
        <pc:sldMkLst>
          <pc:docMk/>
          <pc:sldMk cId="2411458429" sldId="339"/>
        </pc:sldMkLst>
        <pc:picChg chg="add mod">
          <ac:chgData name="Kafentzis Georgios" userId="0fad1e94-8729-4dd9-a94a-3efaf92f008a" providerId="ADAL" clId="{85190154-6EAB-476F-934E-EC824CC37903}" dt="2023-11-01T12:57:18.978" v="113"/>
          <ac:picMkLst>
            <pc:docMk/>
            <pc:sldMk cId="2411458429" sldId="339"/>
            <ac:picMk id="4" creationId="{A0441581-B7A2-02BA-1138-A0859A9E9C54}"/>
          </ac:picMkLst>
        </pc:picChg>
        <pc:picChg chg="del">
          <ac:chgData name="Kafentzis Georgios" userId="0fad1e94-8729-4dd9-a94a-3efaf92f008a" providerId="ADAL" clId="{85190154-6EAB-476F-934E-EC824CC37903}" dt="2023-11-01T12:57:18.655" v="112" actId="478"/>
          <ac:picMkLst>
            <pc:docMk/>
            <pc:sldMk cId="2411458429" sldId="339"/>
            <ac:picMk id="7" creationId="{00000000-0000-0000-0000-000000000000}"/>
          </ac:picMkLst>
        </pc:picChg>
        <pc:inkChg chg="add mod">
          <ac:chgData name="Kafentzis Georgios" userId="0fad1e94-8729-4dd9-a94a-3efaf92f008a" providerId="ADAL" clId="{85190154-6EAB-476F-934E-EC824CC37903}" dt="2023-11-01T12:57:18.978" v="113"/>
          <ac:inkMkLst>
            <pc:docMk/>
            <pc:sldMk cId="2411458429" sldId="339"/>
            <ac:inkMk id="5" creationId="{B53EEE38-A1DF-C81C-67CB-433B434A2694}"/>
          </ac:inkMkLst>
        </pc:inkChg>
      </pc:sldChg>
      <pc:sldChg chg="addSp delSp modSp mod">
        <pc:chgData name="Kafentzis Georgios" userId="0fad1e94-8729-4dd9-a94a-3efaf92f008a" providerId="ADAL" clId="{85190154-6EAB-476F-934E-EC824CC37903}" dt="2023-11-01T12:57:51.800" v="118" actId="1076"/>
        <pc:sldMkLst>
          <pc:docMk/>
          <pc:sldMk cId="3235078647" sldId="340"/>
        </pc:sldMkLst>
        <pc:spChg chg="mod">
          <ac:chgData name="Kafentzis Georgios" userId="0fad1e94-8729-4dd9-a94a-3efaf92f008a" providerId="ADAL" clId="{85190154-6EAB-476F-934E-EC824CC37903}" dt="2023-11-01T12:57:47.456" v="117" actId="1076"/>
          <ac:spMkLst>
            <pc:docMk/>
            <pc:sldMk cId="3235078647" sldId="340"/>
            <ac:spMk id="6" creationId="{00000000-0000-0000-0000-000000000000}"/>
          </ac:spMkLst>
        </pc:spChg>
        <pc:picChg chg="add mod">
          <ac:chgData name="Kafentzis Georgios" userId="0fad1e94-8729-4dd9-a94a-3efaf92f008a" providerId="ADAL" clId="{85190154-6EAB-476F-934E-EC824CC37903}" dt="2023-11-01T12:57:51.800" v="118" actId="1076"/>
          <ac:picMkLst>
            <pc:docMk/>
            <pc:sldMk cId="3235078647" sldId="340"/>
            <ac:picMk id="4" creationId="{FB6C1FDA-00B9-D1DE-4418-3ED6CB80556C}"/>
          </ac:picMkLst>
        </pc:picChg>
        <pc:picChg chg="del">
          <ac:chgData name="Kafentzis Georgios" userId="0fad1e94-8729-4dd9-a94a-3efaf92f008a" providerId="ADAL" clId="{85190154-6EAB-476F-934E-EC824CC37903}" dt="2023-11-01T12:57:24.239" v="114" actId="478"/>
          <ac:picMkLst>
            <pc:docMk/>
            <pc:sldMk cId="3235078647" sldId="340"/>
            <ac:picMk id="7" creationId="{00000000-0000-0000-0000-000000000000}"/>
          </ac:picMkLst>
        </pc:picChg>
        <pc:cxnChg chg="mod">
          <ac:chgData name="Kafentzis Georgios" userId="0fad1e94-8729-4dd9-a94a-3efaf92f008a" providerId="ADAL" clId="{85190154-6EAB-476F-934E-EC824CC37903}" dt="2023-11-01T12:57:47.456" v="117" actId="1076"/>
          <ac:cxnSpMkLst>
            <pc:docMk/>
            <pc:sldMk cId="3235078647" sldId="340"/>
            <ac:cxnSpMk id="5" creationId="{00000000-0000-0000-0000-000000000000}"/>
          </ac:cxnSpMkLst>
        </pc:cxnChg>
      </pc:sldChg>
      <pc:sldChg chg="modSp">
        <pc:chgData name="Kafentzis Georgios" userId="0fad1e94-8729-4dd9-a94a-3efaf92f008a" providerId="ADAL" clId="{85190154-6EAB-476F-934E-EC824CC37903}" dt="2023-11-04T21:31:44.132" v="522" actId="113"/>
        <pc:sldMkLst>
          <pc:docMk/>
          <pc:sldMk cId="179637400" sldId="342"/>
        </pc:sldMkLst>
        <pc:spChg chg="mod">
          <ac:chgData name="Kafentzis Georgios" userId="0fad1e94-8729-4dd9-a94a-3efaf92f008a" providerId="ADAL" clId="{85190154-6EAB-476F-934E-EC824CC37903}" dt="2023-11-04T21:31:44.132" v="522" actId="113"/>
          <ac:spMkLst>
            <pc:docMk/>
            <pc:sldMk cId="179637400" sldId="342"/>
            <ac:spMk id="3" creationId="{00000000-0000-0000-0000-000000000000}"/>
          </ac:spMkLst>
        </pc:spChg>
      </pc:sldChg>
      <pc:sldChg chg="add">
        <pc:chgData name="Kafentzis Georgios" userId="0fad1e94-8729-4dd9-a94a-3efaf92f008a" providerId="ADAL" clId="{85190154-6EAB-476F-934E-EC824CC37903}" dt="2023-11-04T21:26:31.994" v="484" actId="2890"/>
        <pc:sldMkLst>
          <pc:docMk/>
          <pc:sldMk cId="3005221993" sldId="343"/>
        </pc:sldMkLst>
      </pc:sldChg>
    </pc:docChg>
  </pc:docChgLst>
  <pc:docChgLst>
    <pc:chgData name="Kafentzis Georgios" userId="0fad1e94-8729-4dd9-a94a-3efaf92f008a" providerId="ADAL" clId="{CF3C6FB1-DCC4-42DD-B1F2-938089226E11}"/>
    <pc:docChg chg="undo custSel modSld">
      <pc:chgData name="Kafentzis Georgios" userId="0fad1e94-8729-4dd9-a94a-3efaf92f008a" providerId="ADAL" clId="{CF3C6FB1-DCC4-42DD-B1F2-938089226E11}" dt="2024-10-31T23:00:24.349" v="415" actId="404"/>
      <pc:docMkLst>
        <pc:docMk/>
      </pc:docMkLst>
      <pc:sldChg chg="modSp modAnim">
        <pc:chgData name="Kafentzis Georgios" userId="0fad1e94-8729-4dd9-a94a-3efaf92f008a" providerId="ADAL" clId="{CF3C6FB1-DCC4-42DD-B1F2-938089226E11}" dt="2024-10-31T22:58:38.034" v="379"/>
        <pc:sldMkLst>
          <pc:docMk/>
          <pc:sldMk cId="1964257314" sldId="330"/>
        </pc:sldMkLst>
        <pc:spChg chg="mod">
          <ac:chgData name="Kafentzis Georgios" userId="0fad1e94-8729-4dd9-a94a-3efaf92f008a" providerId="ADAL" clId="{CF3C6FB1-DCC4-42DD-B1F2-938089226E11}" dt="2024-10-31T22:57:33.567" v="375" actId="403"/>
          <ac:spMkLst>
            <pc:docMk/>
            <pc:sldMk cId="1964257314" sldId="330"/>
            <ac:spMk id="3" creationId="{00000000-0000-0000-0000-000000000000}"/>
          </ac:spMkLst>
        </pc:spChg>
      </pc:sldChg>
      <pc:sldChg chg="modSp mod">
        <pc:chgData name="Kafentzis Georgios" userId="0fad1e94-8729-4dd9-a94a-3efaf92f008a" providerId="ADAL" clId="{CF3C6FB1-DCC4-42DD-B1F2-938089226E11}" dt="2024-10-31T23:00:24.349" v="415" actId="404"/>
        <pc:sldMkLst>
          <pc:docMk/>
          <pc:sldMk cId="1909595320" sldId="331"/>
        </pc:sldMkLst>
        <pc:spChg chg="mod">
          <ac:chgData name="Kafentzis Georgios" userId="0fad1e94-8729-4dd9-a94a-3efaf92f008a" providerId="ADAL" clId="{CF3C6FB1-DCC4-42DD-B1F2-938089226E11}" dt="2024-10-31T23:00:24.349" v="415" actId="404"/>
          <ac:spMkLst>
            <pc:docMk/>
            <pc:sldMk cId="1909595320" sldId="331"/>
            <ac:spMk id="3" creationId="{00000000-0000-0000-0000-000000000000}"/>
          </ac:spMkLst>
        </pc:spChg>
      </pc:sldChg>
      <pc:sldChg chg="modSp">
        <pc:chgData name="Kafentzis Georgios" userId="0fad1e94-8729-4dd9-a94a-3efaf92f008a" providerId="ADAL" clId="{CF3C6FB1-DCC4-42DD-B1F2-938089226E11}" dt="2024-10-31T22:31:58.880" v="5" actId="20577"/>
        <pc:sldMkLst>
          <pc:docMk/>
          <pc:sldMk cId="3916199597" sldId="344"/>
        </pc:sldMkLst>
        <pc:spChg chg="mod">
          <ac:chgData name="Kafentzis Georgios" userId="0fad1e94-8729-4dd9-a94a-3efaf92f008a" providerId="ADAL" clId="{CF3C6FB1-DCC4-42DD-B1F2-938089226E11}" dt="2024-10-31T22:31:58.880" v="5" actId="20577"/>
          <ac:spMkLst>
            <pc:docMk/>
            <pc:sldMk cId="3916199597" sldId="344"/>
            <ac:spMk id="3" creationId="{00000000-0000-0000-0000-000000000000}"/>
          </ac:spMkLst>
        </pc:spChg>
      </pc:sldChg>
      <pc:sldChg chg="modSp modAnim">
        <pc:chgData name="Kafentzis Georgios" userId="0fad1e94-8729-4dd9-a94a-3efaf92f008a" providerId="ADAL" clId="{CF3C6FB1-DCC4-42DD-B1F2-938089226E11}" dt="2024-10-31T22:46:06.272" v="36" actId="20577"/>
        <pc:sldMkLst>
          <pc:docMk/>
          <pc:sldMk cId="3680216997" sldId="348"/>
        </pc:sldMkLst>
        <pc:spChg chg="mod">
          <ac:chgData name="Kafentzis Georgios" userId="0fad1e94-8729-4dd9-a94a-3efaf92f008a" providerId="ADAL" clId="{CF3C6FB1-DCC4-42DD-B1F2-938089226E11}" dt="2024-10-31T22:46:06.272" v="36" actId="20577"/>
          <ac:spMkLst>
            <pc:docMk/>
            <pc:sldMk cId="3680216997" sldId="348"/>
            <ac:spMk id="3" creationId="{00000000-0000-0000-0000-000000000000}"/>
          </ac:spMkLst>
        </pc:spChg>
      </pc:sldChg>
      <pc:sldChg chg="modSp modAnim">
        <pc:chgData name="Kafentzis Georgios" userId="0fad1e94-8729-4dd9-a94a-3efaf92f008a" providerId="ADAL" clId="{CF3C6FB1-DCC4-42DD-B1F2-938089226E11}" dt="2024-10-31T22:45:36.192" v="33" actId="20577"/>
        <pc:sldMkLst>
          <pc:docMk/>
          <pc:sldMk cId="1143824665" sldId="349"/>
        </pc:sldMkLst>
        <pc:spChg chg="mod">
          <ac:chgData name="Kafentzis Georgios" userId="0fad1e94-8729-4dd9-a94a-3efaf92f008a" providerId="ADAL" clId="{CF3C6FB1-DCC4-42DD-B1F2-938089226E11}" dt="2024-10-31T22:45:36.192" v="33" actId="20577"/>
          <ac:spMkLst>
            <pc:docMk/>
            <pc:sldMk cId="1143824665" sldId="349"/>
            <ac:spMk id="3" creationId="{00000000-0000-0000-0000-000000000000}"/>
          </ac:spMkLst>
        </pc:spChg>
      </pc:sldChg>
      <pc:sldChg chg="addSp modSp mod modAnim">
        <pc:chgData name="Kafentzis Georgios" userId="0fad1e94-8729-4dd9-a94a-3efaf92f008a" providerId="ADAL" clId="{CF3C6FB1-DCC4-42DD-B1F2-938089226E11}" dt="2024-10-31T22:48:38.682" v="126" actId="207"/>
        <pc:sldMkLst>
          <pc:docMk/>
          <pc:sldMk cId="1158703337" sldId="350"/>
        </pc:sldMkLst>
        <pc:spChg chg="mod">
          <ac:chgData name="Kafentzis Georgios" userId="0fad1e94-8729-4dd9-a94a-3efaf92f008a" providerId="ADAL" clId="{CF3C6FB1-DCC4-42DD-B1F2-938089226E11}" dt="2024-10-31T22:47:17.931" v="43" actId="115"/>
          <ac:spMkLst>
            <pc:docMk/>
            <pc:sldMk cId="1158703337" sldId="350"/>
            <ac:spMk id="3" creationId="{00000000-0000-0000-0000-000000000000}"/>
          </ac:spMkLst>
        </pc:spChg>
        <pc:spChg chg="add mod">
          <ac:chgData name="Kafentzis Georgios" userId="0fad1e94-8729-4dd9-a94a-3efaf92f008a" providerId="ADAL" clId="{CF3C6FB1-DCC4-42DD-B1F2-938089226E11}" dt="2024-10-31T22:48:38.682" v="126" actId="207"/>
          <ac:spMkLst>
            <pc:docMk/>
            <pc:sldMk cId="1158703337" sldId="350"/>
            <ac:spMk id="12" creationId="{4EEABD98-370F-A5FC-849C-8CA2874AC6E2}"/>
          </ac:spMkLst>
        </pc:spChg>
      </pc:sldChg>
      <pc:sldChg chg="modSp mod modAnim">
        <pc:chgData name="Kafentzis Georgios" userId="0fad1e94-8729-4dd9-a94a-3efaf92f008a" providerId="ADAL" clId="{CF3C6FB1-DCC4-42DD-B1F2-938089226E11}" dt="2024-10-31T22:50:24.435" v="139" actId="403"/>
        <pc:sldMkLst>
          <pc:docMk/>
          <pc:sldMk cId="2625469947" sldId="351"/>
        </pc:sldMkLst>
        <pc:spChg chg="mod">
          <ac:chgData name="Kafentzis Georgios" userId="0fad1e94-8729-4dd9-a94a-3efaf92f008a" providerId="ADAL" clId="{CF3C6FB1-DCC4-42DD-B1F2-938089226E11}" dt="2024-10-31T22:50:24.435" v="139" actId="403"/>
          <ac:spMkLst>
            <pc:docMk/>
            <pc:sldMk cId="2625469947" sldId="351"/>
            <ac:spMk id="3" creationId="{00000000-0000-0000-0000-000000000000}"/>
          </ac:spMkLst>
        </pc:spChg>
      </pc:sldChg>
      <pc:sldChg chg="modSp mod modAnim">
        <pc:chgData name="Kafentzis Georgios" userId="0fad1e94-8729-4dd9-a94a-3efaf92f008a" providerId="ADAL" clId="{CF3C6FB1-DCC4-42DD-B1F2-938089226E11}" dt="2024-10-31T22:53:35.594" v="217" actId="27636"/>
        <pc:sldMkLst>
          <pc:docMk/>
          <pc:sldMk cId="230558800" sldId="352"/>
        </pc:sldMkLst>
        <pc:spChg chg="mod">
          <ac:chgData name="Kafentzis Georgios" userId="0fad1e94-8729-4dd9-a94a-3efaf92f008a" providerId="ADAL" clId="{CF3C6FB1-DCC4-42DD-B1F2-938089226E11}" dt="2024-10-31T22:53:35.594" v="217" actId="27636"/>
          <ac:spMkLst>
            <pc:docMk/>
            <pc:sldMk cId="230558800" sldId="352"/>
            <ac:spMk id="3" creationId="{00000000-0000-0000-0000-000000000000}"/>
          </ac:spMkLst>
        </pc:spChg>
      </pc:sldChg>
      <pc:sldChg chg="modSp mod modAnim">
        <pc:chgData name="Kafentzis Georgios" userId="0fad1e94-8729-4dd9-a94a-3efaf92f008a" providerId="ADAL" clId="{CF3C6FB1-DCC4-42DD-B1F2-938089226E11}" dt="2024-10-31T22:56:26.565" v="344"/>
        <pc:sldMkLst>
          <pc:docMk/>
          <pc:sldMk cId="1397630613" sldId="353"/>
        </pc:sldMkLst>
        <pc:spChg chg="mod">
          <ac:chgData name="Kafentzis Georgios" userId="0fad1e94-8729-4dd9-a94a-3efaf92f008a" providerId="ADAL" clId="{CF3C6FB1-DCC4-42DD-B1F2-938089226E11}" dt="2024-10-31T22:55:55.382" v="338" actId="404"/>
          <ac:spMkLst>
            <pc:docMk/>
            <pc:sldMk cId="1397630613" sldId="35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31C09C-E564-4DB8-BCBD-D42E5223085E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6AFE6F-503D-4EF7-A2DA-178E118BAA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26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8:42:45.4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15433 7905 325 0,'2'-3'125'0</inkml:trace>
  <inkml:trace contextRef="#ctx0" brushRef="#br0" timeOffset="32297.49">16385 9970 536 0</inkml:trace>
  <inkml:trace contextRef="#ctx0" brushRef="#br0" timeOffset="38738.36">15491 10085 713 0,'5'-4'154'0</inkml:trace>
  <inkml:trace contextRef="#ctx0" brushRef="#br0" timeOffset="100628.73">14409 14588 765 0,'-1'6'161'0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1T09:50:08.82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2078 5682 844 0,'7'7'353'0,"5"6"-183"16,9-6-4-16,7-19-11 15,-1-8-11-15,3-23-38 0,0-9-18 16,-3-24-25-16,-4-13-12 16,-13-9-14-16,-4-1-6 31,-5 22-8-31,-1 19-1 16,-1 33-2-16,-3 16-11 15,-2 25-16-15,0 13-5 0,7 31-7 0,4 15 6 16,20 24 13-1,10 0 1-15,14-9 3 16,10-12-18-16,-6-26-101 0,-7-15-81 16</inkml:trace>
  <inkml:trace contextRef="#ctx0" brushRef="#br0" timeOffset="155.8352">2074 5483 899 0,'7'2'407'16,"8"6"-189"-16,22 2-123 0,13-8-13 15,9 9-37-15,3-1-72 16</inkml:trace>
  <inkml:trace contextRef="#ctx0" brushRef="#br0" timeOffset="303.8651">2016 5433 1066 0,'-4'-1'405'16,"4"-2"-302"-16,10 3-79 0,14 9-104 16,11 6-176-16</inkml:trace>
  <inkml:trace contextRef="#ctx0" brushRef="#br0" timeOffset="599.8125">2798 5649 1092 0,'15'0'435'16,"14"-1"-281"-16,1 0-58 15,-2-4-27-15,-9-2-19 16,-2-2-15-1,-5-11-2-15,-8-3-3 0,-4-2-3 16,-22-3-8-16,-7 4-5 16,-13 10-8-16,0 9 3 0,6 14 4 15,5 10 4-15,11 12 0 16,5 6-10 0,15 12-7-1,4 0-3-15,13 1 1 0,0-3 3 0,5-8 8 16,2-5-13-16,5-18-137 15,7-7-142-15</inkml:trace>
  <inkml:trace contextRef="#ctx0" brushRef="#br0" timeOffset="873.7179">3485 5487 925 0,'-3'6'461'0,"-5"15"-139"15,-8 2-52-15,-20 8-88 0,-8 4-41 16,-15-5-69-16,2 1-26 16,10-15-25-1,5-10-1-15,16-14-20 0,5-11-6 16,6-5-11-16,8 1-6 16,9 2 6-16,9 3 2 15,17 9 6-15,8 3 12 16,13 12 20-16,2 10 5 15,-2 16 18 1,-7 5-4-16,-9 6-4 16,-11-6-1-16,-11-9-100 15</inkml:trace>
  <inkml:trace contextRef="#ctx0" brushRef="#br0" timeOffset="4034.9161">2604 6682 591 0,'0'-13'326'15,"-3"-12"-83"1,11-6-79-16,1-4-29 0,10-3-37 16,5-1-10-16,0 0-5 15,1 4 3-15,-10 10 1 16,-6 8-8-16,-12 14-44 15,-3 8-24-15,-5 19-31 16,0 11-10-16,4 12 7 16,7 8 5-16,4 5 12 15,9-1 5-15,10-5-36 16,-3-4-78-16,-5-14-367 16</inkml:trace>
  <inkml:trace contextRef="#ctx0" brushRef="#br0" timeOffset="4201.5976">2444 6831 720 0,'-13'-1'388'16,"-5"-1"-108"-16,25 4-55 0,34-4-77 15,23 1-44 1,39-4-38-16,17-1-19 16,11 5-30-16,2-1-4 0,-17 9-125 15,-14 5-163-15</inkml:trace>
  <inkml:trace contextRef="#ctx0" brushRef="#br0" timeOffset="4545.7069">2785 7164 1038 0,'-10'-10'420'0,"-5"-12"-252"16,12-1-67-16,17-4-43 0,16 3-24 16,26 3-34-1,10 7-2-15,1 13 4 0,-8 6-1 16,-34 15-1-16,-14 8 8 16,-29 14 13-16,-19 6 3 0,-19 4 7 15,-8-4-3 1,8-12-6-1,10-8 4-15,19-21 10 0,14-7-7 16,13-13-19-16,15-5-12 16,28 4-25-16,8 1 1 0,12 11 10 31,1 6 5-31,-7 8 60 16,1 5-120-16</inkml:trace>
  <inkml:trace contextRef="#ctx0" brushRef="#br0" timeOffset="4957.7029">3355 6483 975 0,'8'-13'452'16,"4"-11"-206"-16,0 12-83 0,3 23-103 15,-1 14-33-15,1 29-28 16,-4 15 0-16,-3 17 5 16,-5 1 2-16,1-6 2 15,6-10 1-15,2-25-14 16,3-13-19-16,5-22-9 16,-5-13-2-16,4-20 13 15,4-9 16-15,-6-16-3 16,8-1-1-16,-3 6 0 15,-4 6 3-15,-6 20 15 0,-8 8 1 16,-13 12-3-16,-11 8-1 16,-10 10-6-16,-1 6 1 15,5 4 3-15,6-2 1 16,11-5-6-16,9-4 0 16,8-10 14-16,10-1 2 15,13-8 5-15,6 3 1 16,11-2-39-1,-7 6-59-15</inkml:trace>
  <inkml:trace contextRef="#ctx0" brushRef="#br0" timeOffset="5167.3837">3897 6773 1048 0,'7'0'426'0,"14"5"-243"16,4 6-65-16,7 11-62 16,3 8-4-16,-3 10-28 15,2 0-6-15,-1 0-3 0,-2-5 1 16,-5-17-89 0,-1 0-78-16</inkml:trace>
  <inkml:trace contextRef="#ctx0" brushRef="#br0" timeOffset="5306.5513">4228 6807 911 0,'-12'-6'507'0,"-10"-3"-120"16,-12 11-145-16,-6 9-53 15,-9 17-77-15,3 9-30 16,0 4-46-16,1 3-13 16,3-2-143-16,2-4-108 15</inkml:trace>
  <inkml:trace contextRef="#ctx0" brushRef="#br0" timeOffset="5624.2847">4123 6435 747 0,'7'-23'437'15,"4"-21"14"-15,30 11-334 16,11 8-38-16,18 21-46 16,-4 11-16-16,-22 18-17 15,-9 10-6-15,-37 8 2 16,-11 4 4-16,-19 6 5 16,-11-6 15-16,6-14 52 15,9-7 3-15,24-17 5 16,12-2 0-16,22-3-28 15,12-3-1-15,7-1-5 16,5 3-7-16,10 1-26 0,-2-5 19 16,19-2-135-16</inkml:trace>
  <inkml:trace contextRef="#ctx0" brushRef="#br0" timeOffset="9347.16">4954 6823 671 0,'5'-5'425'0,"8"-5"-4"16,4-1-154-16,14 6-134 0,10 5-32 15,18 9-43 1,9 6-24-16,8 3 22 0,-3 1-112 15</inkml:trace>
  <inkml:trace contextRef="#ctx0" brushRef="#br0" timeOffset="9885.5604">5694 6667 920 0,'11'0'358'16,"8"8"-242"-1,6 7-39-15,-6 16-6 0,-4 7 5 16,-14 6 0-16,-2 0-10 16,-5-10-22-16,3-6-8 15,5-20 2-15,5-9-1 0,8-25-7 16,1-11-3 0,7-9-16-16,4-5-7 0,3 13-10 31,0 8-6-31,1 16-8 0,-5 12 0 0,-12 15 12 15,-1 9 8-15,-13 7 11 16,-1 5 4 0,1 3-2-16,-5-3-2 0,5-9 0 31,4-10-2-31,6-18-19 0,7-10-6 16,10-14-4-1,4-2 0-15,0 2 11 16,4 5 2-16,-4 16 6 15,-4 2 2-15,-3 14 8 0,-8 8 3 16,-9 9-2-16,-6 5 1 16,-4 4-19-16,-1-1-123 15</inkml:trace>
  <inkml:trace contextRef="#ctx0" brushRef="#br0" timeOffset="10334.0247">6626 6923 508 0,'3'-18'370'16,"1"-16"18"-16,-2-3-144 15,-2-1-37-15,-8 0-78 0,-8 5-30 16,-15 8-47-1,-6 10-21-15,-5 20-22 0,2 8-11 16,9 16-14-16,9 3-3 16,13 6-7-16,6 0 2 15,13-5 12-15,4-5 5 16,15-15 9-16,3-10 5 16,3-12 4-16,1-7 6 0,-13-4-1 15,0 5-1 1,1 12-2-16,-10 4-4 0,1 19 9 15,4 8-3-15,-9 13-3 16,7 0-1-16,-9 3-6 16,-5-1 4-16,-16-6 3 15,-9 1 3-15,-12-5 11 16,-8-3 5-16,-1-6 5 16,0-5-1-16,9-14-4 15,5-6-37-15,12-14-142 16,12-4-145-16</inkml:trace>
  <inkml:trace contextRef="#ctx0" brushRef="#br0" timeOffset="10697.3923">6816 6306 1989 0,'7'4'11'0,"5"14"7"0,-2 13 23 0,0 28-1 16,-9 12 1-16,-4 10-10 15,-4 2-9-15,0-1-10 32,3-5 0-32,4-10 0 0,1-13 3 15,7-24-1-15,1-16 3 0,5-22 7 16,2-10-3-1,7-17-2-15,1-2-3 16,2-2-15-16,1 6-1 0,0 14-8 0,-4 6-4 16,-6 19 0-16,-2 7 0 15,-2 9 11-15,2 9 1 16,1 0 2-16,0-1 5 31,4-8-2-31,-2-6 3 0,-1-9-36 0,0-6-120 16</inkml:trace>
  <inkml:trace contextRef="#ctx0" brushRef="#br0" timeOffset="14166.13">7567 6718 792 0,'-5'0'411'0,"-3"-1"-138"0,10 1-51 16,33 7-80-16,17 5-41 16,25 6-34-16,8 3-17 15,2 0-20-15,-8-2-50 16</inkml:trace>
  <inkml:trace contextRef="#ctx0" brushRef="#br0" timeOffset="14448.4463">8413 6460 892 0,'6'-28'384'0,"14"-27"-184"16,3 3-35-16,-3 15-20 16,-2 9-5-1,-13 12-19-15,-4 7-16 0,-4 6-56 0,-5 6-30 16,1 17-39-16,-6 12-9 16,8 24 11-16,5 9 8 15,15 7-39-15,9-4-100 16</inkml:trace>
  <inkml:trace contextRef="#ctx0" brushRef="#br0" timeOffset="14621.3313">8330 6728 1173 0,'25'-2'445'0,"29"-4"-329"0,13 3-36 15,16 3-32 1,-6 0-13-16,-7 5-52 16,-6 1-98-16</inkml:trace>
  <inkml:trace contextRef="#ctx0" brushRef="#br0" timeOffset="14921.6853">8389 6958 1011 0,'-2'-3'431'16,"0"-5"-250"-16,10 4-47 15,19 0-57-15,11 1-18 16,19 7-18-16,6 7-14 0,-13 6-13 16,-10 1-5-16,-32 8 2 15,-21 1 2-15,-29 0 4 16,-8 3 0-16,-7-5-1 15,9-9-1-15,17-4-4 16,9-4-4-16,16-2-7 16,8 1 1-16,17 1 3 15,13 0 5-15,12-5 5 16,10 1-1-16,12-3-4 16,0-1 7-16</inkml:trace>
  <inkml:trace contextRef="#ctx0" brushRef="#br0" timeOffset="15568.6088">8933 6569 872 0,'6'-5'408'0,"10"1"-164"16,3 6-65-16,7 17-88 0,-3 5-12 16,-6 10-21-16,-7 3-12 15,-10 0-6 1,-5-1-7-16,-7-8-9 0,2-8-1 0,0-13 11 16,4-7-3-16,6-16-9 15,5-9-5 1,9-13-17-16,2-3-3 15,12 2-6-15,3 3-1 16,6 13-8-16,2 7 0 16,-7 15 12-16,-5 7 6 0,-7 12 9 15,-4 1 2 1,-11 5 3-16,2-1-3 0,-7 1-2 31,-2 0 2-31,3-7-4 16,0-5-1-16,6-11 6 0,5-4 0 15,1-14 2-15,3-3-1 16,4-4-8-16,2-2-4 16,5 11-6-16,-1 7-2 15,-3 13 3-15,-2 9 5 16,-9 8 16-16,-5 3 0 16,-3 3 2-16,-3-2-3 15,4-3-42-15,1-1-141 0</inkml:trace>
  <inkml:trace contextRef="#ctx0" brushRef="#br0" timeOffset="16045.8054">9755 6598 539 0,'-3'0'352'0,"-1"2"-5"0,-3 5-147 0,0 15-114 16,1 8-11 0,3 8-10-16,4 1-9 0,8-4-21 15,5-5-8-15,9-14 8 16,4-5 7-16,6-17 15 16,4-9 4-16,-1-13-2 15,-2-2-4 1,-8-10-6-16,-8-3-6 0,-11 6-14 15,-5 6-8-15,-2 17-5 0,-4 7-3 16,-3 16-5-16,0 6 0 16,1 15-14-16,4 7 3 15,6 6 3-15,7-2 1 16,8-5-11-16,-3-4-84 0</inkml:trace>
  <inkml:trace contextRef="#ctx0" brushRef="#br0" timeOffset="16393.1581">10229 6797 769 0,'-7'14'362'0,"1"12"-156"15,-4 10-70-15,-2 5-29 16,0-3-41-16,-1-6-19 15,3-10-19-15,5-7 0 16,5-9 31-16,2-7 9 16,7-17 5-16,0-6 3 15,9-15-19-15,-2-4-1 0,-1-8 1 16,0 4-7-16,-5 11-17 16,1 10-9-16,-6 21-16 15,3 9-4-15,-2 17-4 16,2 9-2-16,0 13 2 15,2 2 0-15,0 4 0 16,1-7 2-16,3-9-76 16,-1-6-62-16,-2-13-139 15,0-3-172-15</inkml:trace>
  <inkml:trace contextRef="#ctx0" brushRef="#br0" timeOffset="16518.3457">10216 6946 998 0,'-1'0'400'16,"4"0"-260"0,3 2-60-16,-6-2-61 0,18 0-2 15,48-1-126-15</inkml:trace>
  <inkml:trace contextRef="#ctx0" brushRef="#br0" timeOffset="16849.3683">10208 6385 842 0,'-1'-13'420'0,"1"-12"-144"16,8 4-90-16,13 2-80 0,5 6-17 15,10 8-13-15,3 4-17 16,5 9-28 0,-4 4-15-16,-16 6-13 0,-13 5 0 15,-31 6 0-15,-11 4 2 16,-5-1 6-16,0-6-2 16,19-7 0-16,11-5 0 15,19-5 3-15,15 2 3 16,21-7 1-16,9-4-1 15,7 0 15-15,-1 0-72 16</inkml:trace>
  <inkml:trace contextRef="#ctx0" brushRef="#br0" timeOffset="17279.292">10948 6586 541 0,'3'-3'325'0,"11"-2"3"0,8-2-80 15,24 2-62-15,12 2-24 16,8-1-57-16,-1 1-33 16,-2 3-40-16,-12 0-13 15,-9 6-62-15,-6 10-62 16,-22-11-211-16</inkml:trace>
  <inkml:trace contextRef="#ctx0" brushRef="#br0" timeOffset="17439.7101">10986 6703 940 0,'8'-1'412'0,"24"3"-167"16,14 0-80-16,19 4-30 16,8 2-29-16,3-2-58 15,2 4-17-15,-5-9-133 16</inkml:trace>
  <inkml:trace contextRef="#ctx0" brushRef="#br0" timeOffset="17854.902">12100 6375 824 0,'-15'-9'406'0,"-12"-10"-139"0,-6 12-182 16,-1 7-45-16,-5 18-62 15,1 13-8-15,9 20 2 0,9 5 4 16,21 10 27-16,14-2 9 15,30-6 28-15,12-2 21 16,22-16 18-16,1-9 2 16,8-26-3-1,0-13 8-15,-11-26 54 16,-6-11 19-16,-29-14 18 0,-18-4-19 16,-32-7-71-16,-14 1-29 0,-36 3-47 15,-10 8-13-15,-7 22-17 16,2 16-3-16,14 22-96 15,5 7-89-15</inkml:trace>
  <inkml:trace contextRef="#ctx0" brushRef="#br0" timeOffset="18076.4918">12356 6449 898 0,'-4'-8'530'15,"-10"-5"-59"-15,-6 9-178 0,-16 13-154 0,-5 11-51 16,-5 21-51 0,-11 6-4-16,-6 13-10 15,1 4-3 1,9-5-17-16,15-3-101 0</inkml:trace>
  <inkml:trace contextRef="#ctx0" brushRef="#br0" timeOffset="22665.4157">15848 5917 321 0,'-6'-4'220'0,"-2"1"22"0,1-2-53 0,7-3-67 15,8 6-25-15,24-2-33 16,16 4-20-16,23 5-6 16,19 1 0-1,22 4-11-15,9 4-3 16,11 2-33 0,2-2-116-16</inkml:trace>
  <inkml:trace contextRef="#ctx0" brushRef="#br0" timeOffset="22955.1571">17104 5925 521 0,'0'0'236'0,"4"0"-96"16,8-2-40-16,21-2-17 0,11 2 3 15,21-3 3-15,10 3-5 16,7-2-21-16,10 1-13 16,11 0-26-16,4 5-6 15,-1 1-7-15,-7 2-23 16,-8 3-158-16,-11-4-156 15</inkml:trace>
  <inkml:trace contextRef="#ctx0" brushRef="#br0" timeOffset="23180.3416">18256 5981 336 0,'-2'0'232'16,"-3"1"11"-16,12-1-78 16,14-2-19-16,23 1-25 0,10-4-15 15,26-1-25-15,15-2-3 16,20 4-15-16,6 3-5 16,-8-1-20-16,-7 6-38 15</inkml:trace>
  <inkml:trace contextRef="#ctx0" brushRef="#br0" timeOffset="23668.7143">19628 5950 553 0,'5'-1'233'0,"8"1"-118"15,8 0-28-15,26 0 5 16,10 0 7-16,18 2 6 16,11 0-13-16,8 9-31 15,-2-1-15-15,-7 1-27 16,-13-2-1-16,-25-5-130 0,-9 3-141 16</inkml:trace>
  <inkml:trace contextRef="#ctx0" brushRef="#br0" timeOffset="23867.325">20503 6000 531 0,'20'0'253'0,"28"3"-70"16,15-3-16-16,19 1 15 15,8 4-2-15,31-3-38 16,9 6-27-16,4 3-59 15,-4-6-19-15,-26 0-16 16,-17-5-27-16,-26-5-187 16</inkml:trace>
  <inkml:trace contextRef="#ctx0" brushRef="#br0" timeOffset="25212.3664">24083 5181 966 0,'0'1'406'15,"1"4"-199"-15,3 19-120 16,3 16-25-16,5 25-2 16,2 10-9-16,-3 2-12 15,1-5-5-15,-7-18-8 16,-1-12-5-16,-4-16-9 16,0-10 2-16,-1-17-41 0,-3-8-30 15,-1-16-65-15,-5-7-36 16,-2-11 13-16,1-4 29 15,0-1 70-15,3 2 46 16,4 8 63-16,4 2 15 16,15 6 14-16,8 2-6 15,22 7-23-15,6 6-5 16,1 10-14-16,-4 5 0 0,-15 10-8 16,-7 4-8-16,-19 4-3 15,-7 4-2-15,-22 4-5 16,-8 1 0-1,-3-1-4-15,2 0-5 0,19-5-9 16,6-4 0-16,27 5-6 16,7 0 1-16,24 1 5 15,5 2 2-15,-4 3 8 16,-9-1 2-16,-37-1 14 16,-20 1 4-16,-33-8 2 15,-8-3 3-15,-8-12-12 16,4-4-3-16,12-12-84 15,7-2-67-15</inkml:trace>
  <inkml:trace contextRef="#ctx0" brushRef="#br0" timeOffset="25558.1089">24480 5232 744 0,'-2'-31'425'16,"-1"-22"-74"-16,-24 6-145 0,-11 9-28 0,-8 15-76 15,-14 12-32 1,-20 19-43-16,-7 10-15 0,-16 28-11 16,9 11-2-16,24 33-5 15,19 15-1-15,26 11 0 16,14 4 2-16,26-10-1 16,19-8 1-16,53-21 5 15,29-15 1-15,35-38 13 16,10-26 28-16,1-45 44 15,-21-25 26-15,-35-30 65 16,-24-10-7-16,-57-17-29 0,-16-1-23 16,-39 3-75-16,-12 14-17 15,-30 35-24-15,-15 13-6 16,-8 28-4-16,1 6-53 16,16 19-141-16,10 6 303 15</inkml:trace>
  <inkml:trace contextRef="#ctx0" brushRef="#br0" timeOffset="26417.7183">15942 2103 402 0,'13'-15'311'0,"10"-11"9"15,-10 9-31 1,-6 2-9-16,-12 12-70 0,-7 6-45 16,-15 18-74-16,-8 11-37 15,-5 21-33 1,-2 1-3-16,13-1-6 15,6-8-2-15,13-20-2 16,9-12 8-16,8-22 9 16,10-13 1-16,13-23 4 0,5-10-7 0,6-7-4 31,-2-3-2-31,-3 8-3 16,-5 4-3-16,-8 15-8 0,-3 12-2 15,-4 25-3-15,-2 11-1 16,2 30 5-16,0 6 3 15,-1 12 3-15,4 5-1 0,-3-7-2 16,4 3-1 0,0-9 0-1,-3-10 12-15,-5-15-173 16,-3-11-127-16</inkml:trace>
  <inkml:trace contextRef="#ctx0" brushRef="#br0" timeOffset="26545.8074">15814 2148 1133 0,'7'0'434'0,"20"0"-312"16,18 1-57-16,23 2-37 15,5 0-10-15,6 0-12 16,-7-3 4-16,-10-6-139 16,-4-4-124-16</inkml:trace>
  <inkml:trace contextRef="#ctx0" brushRef="#br0" timeOffset="26830.8174">16395 1752 857 0,'-25'-32'429'0,"-34"-27"-135"16,-5 12-78-16,-10 32-103 15,-5 15-33-15,-12 32-51 16,-4 20-13-16,5 32-16 16,16 15-3-16,23 13-4 0,18 5-3 15,33 8-2-15,9-4 2 16,43-16 2-16,24-12 6 15,37-45 10-15,21-19 6 16,26-37 10-16,-2-22 23 16,-20-44 61-16,-18-17 26 15,-43-37 39-15,-26-10-12 16,-57-15-51-16,-27 2-28 16,-52 38-46-16,-24 19-15 15,-14 51-20-15,-1 19-1 0,13 22-118 16,13 6-54-16</inkml:trace>
  <inkml:trace contextRef="#ctx0" brushRef="#br0" timeOffset="27680.7642">15889 3783 371 0,'7'-4'247'0,"18"-2"41"16,15 2-108-16,21 3-51 15,11 1-13-15,11-2-39 16,-1 2-23-16,-9 3-45 16,-11-1-87-16</inkml:trace>
  <inkml:trace contextRef="#ctx0" brushRef="#br0" timeOffset="28005.8502">16242 3821 210 0,'-4'1'170'0,"-5"1"22"16,2-1-28-16,2 0-5 15,-6-1-10-15,4 0-13 16,-2 0-30-16,1 0-14 15,6 3-21-15,-6-2-12 0,3 3-24 16,5 11-9-16,5 14-19 16,6 15-5-1,6 25 5-15,2 15 2 0,3 41-1 16,0 16 0-16,-6 23 3 16,-6 13-3-16,-13-5-1 15,-9-5 3-15,-6-1 4 16,-8-9 1-16,6-23 13 15,0-11 2-15,6-33-1 16,12-16 2-16,5-20-12 16,9-14-2-16,9-23-142 15</inkml:trace>
  <inkml:trace contextRef="#ctx0" brushRef="#br0" timeOffset="28394.8591">15959 5805 809 0,'18'0'360'0,"21"3"-139"15,9 4-27-15,12 1-4 0,8 3-25 16,2-5-58-16,0 1-29 16,-9-7 10-16,-7-4-152 15</inkml:trace>
  <inkml:trace contextRef="#ctx0" brushRef="#br0" timeOffset="28947.6377">16592 4554 633 0,'0'-4'322'0,"3"-1"-114"15,-1 5-44-15,-2 0-62 16,1 9-28-16,1 21-22 16,4 61 1-16,-5-29-12 15,-1 3-10-15,4-5-9 16,3-4-1-16,-1-13-3 16,4-7 0-16,-7-20 1 15,1-6 8-15,-4-13 20 16,-2-10 4-16,12-1 1 0,-1-10-12 15,13-1-27 1,0 1-8-16,0 5-7 0,2 8-1 16,-3 17 8-1,0 10 7-15,-6 14 13 0,-2 4 5 16,4-3-3-16,-1-1-4 0,1-9-7 16,-3-3-3-1,-4-6 1-15,-3-5 1 0,-5-17 468 16</inkml:trace>
  <inkml:trace contextRef="#ctx0" brushRef="#br0" timeOffset="71208.9148">19496 5024 134 0,'2'0'93'0,"3"3"21"0,2-2 7 15,7 3 6 1,-7-1 7-16,-3-1 12 15,-4-1 7-15,0-1 17 16,-2 0-2-16,1 0-14 16,1 0-12-16,-1 0-28 15,0 0-11-15,0 0-26 16,0 0-9-16,-1 0-12 16,1 0-3-16,0 0 2 15,0 0-2-15,0 0-9 16,0 0-3-16,0 0-1 0,-1 0 1 15,1 0-2-15,0 0 1 16,-5 3-7-16,-3 1-2 16,-29 19-2-16,28-21-3 15,-1 1-8-15,3 5-4 16,-2 0-4-16,-3-1-3 16,-2 4 4-16,-1 0-1 0,2 2 0 15,-3 1 1 1,0 0 1-16,2 2 2 0,-3-1 5 15,3 0 2-15,-1 4-1 16,1-6-1-16,-1 8-3 16,0 2-4-16,2-1-4 15,0 6-1-15,2-3-3 16,1 3 1-16,-3 1-1 16,-2-2 0-16,1 6-1 15,-3-8 1-15,4-1-1 16,1-1 0-16,2 2 0 15,3 3 0-15,0-2-1 0,2 3 1 16,0-4-2-16,1-2 0 16,4 2 1-16,0 1 1 15,1 1-1-15,-1 0 0 16,1-2 0-16,0-3-2 16,0-2 5-16,1-1 1 15,-1-1 0-15,0-2 0 16,1-1-3-16,0-3 0 15,-2-1-3-15,1 0 0 16,-3-5 0-16,1-2 4 0,0-6 9 16,1 1 5-1,0 0-1-15,0 0-2 0,-2-11-5 16,-10-29-7-16,11 26-3 16,0-2 0-16,4-5-1 15,0-5-1-15,1-3 1 16,3-1-1-16,-1-3 2 15,4-1-2-15,2-7 1 16,1 2-4-16,6-3-3 16,1-6-1-16,10-2-2 0,5-3 3 15,12-8 3-15,10 5-1 16,1 3 2 0,3 0 1-16,-19 10 3 0,-10 7 0 15,-14 12-36-15,-12 4-53 16,-5 21-537-1</inkml:trace>
  <inkml:trace contextRef="#ctx0" brushRef="#br0" timeOffset="71940.4604">18686 5507 638 0,'-1'-4'404'16,"-3"-2"-57"-16,-6 1-111 0,-1 6-55 16,-4 10-93-16,0 3-37 15,1 5-31-15,1 2-5 16,6 4-6-16,7 0 1 16,2 1 3-16,6 1 1 15,12-4 7-15,5-4 6 0,17-7 14 16,2-11 10-1,2-14 28-15,0-6 3 0,-9-15 39 16,-4-4-1-16,-15-9-10 16,-10-7 0-16,-16-13-42 15,-9-6-7-15,-7 1-22 16,-2 5-12-16,-1 19-17 16,-2 13-4-16,-2 17-5 15,-3 5-1-15,-9 8-4 16,0 5-1-16,5 5-2 15,11 8-2-15,13 12-1 16,6 5 0-16,5 9 4 16,3 2 2-16,12 4 2 15,11-6 1-15,24-7 0 0,13-11 1 16,15-21 2-16,-3-5 7 16,-15-13-1-16,-12-1 2 15,-25 0 6 1,-11 3-58-16</inkml:trace>
  <inkml:trace contextRef="#ctx0" brushRef="#br1" timeOffset="149115.2098">7067 6079 363 0,'0'-6'260'0,"-1"4"49"0,0 1-55 0,0 1-52 15,0 0-19-15,0 0-41 16,-10 2-19-16,-6 4-40 16,-30 10-22-16,27-15-33 15,3-2-10-15,0-5-61 16,6 5-58-1,1-1-161-15,-3 2-147 16</inkml:trace>
  <inkml:trace contextRef="#ctx0" brushRef="#br1" timeOffset="149277.3435">6795 6162 458 0,'-4'5'341'0,"-3"-1"7"15,2 6-68-15,-6 0-24 16,-2 1-56-16,-1 2-35 16,-3-3-71-16,4 0-31 0,4-5-1 15,0-2-114-15,2-1-309 16</inkml:trace>
  <inkml:trace contextRef="#ctx0" brushRef="#br1" timeOffset="149422.9203">6641 6364 810 0,'-2'8'361'0,"-2"9"-170"16,2-2-56-16,2-2-63 15,0-2-23-15,1 0-30 16,2-5-3-16,2-2-155 16,1-2-168-16</inkml:trace>
  <inkml:trace contextRef="#ctx0" brushRef="#br1" timeOffset="149690.3229">6642 6528 492 0,'0'4'311'0,"0"7"10"0,3-3-57 16,2 2-69-16,0-1-30 15,-2 4-68-15,-3 1-26 16,6-3-40-16,-3 2-12 16,4-3-6-16,-2-3-2 15,-2-3-69-15,1 3-52 0,-1-4-86 16,2 4-29-16,-1 3 46 15,2 0 48-15,-1 1 87 16,-2 3 41-16,2 1 73 16,0 0 24-16,0 1 32 15,-1 0-1-15,0-1-43 16,3 2-20-16,-1-3-31 16,1-3-11-16,1-1-7 15,-3-2-65-15</inkml:trace>
  <inkml:trace contextRef="#ctx0" brushRef="#br1" timeOffset="149832.4754">6820 6953 809 0,'0'7'410'16,"-2"10"-130"-16,8-2-132 0,2 0-42 0,10-1-57 16,-3-5-20-16,3-2-17 15,-1-6 1-15,-2 3-132 16,-1-1-173-16</inkml:trace>
  <inkml:trace contextRef="#ctx0" brushRef="#br1" timeOffset="149980.7562">7031 7169 951 0,'1'3'457'0,"2"6"-180"16,1-1-52-16,-1-2-100 15,3 0-40-15,2-6-49 16,1-1-12-16,3-3 17 15,1-4-95-15,2 1-185 16,2-1-175-16</inkml:trace>
  <inkml:trace contextRef="#ctx0" brushRef="#br1" timeOffset="150102.7907">7184 7156 685 0,'3'-4'365'0,"5"0"-92"15,3-2-143-15,-2-1-46 16,4 1-49-16,-1-3-9 0,1-5-164 15,5 3-152-15</inkml:trace>
  <inkml:trace contextRef="#ctx0" brushRef="#br1" timeOffset="150232.0852">7350 6941 953 0,'1'-5'465'0,"2"-2"-168"0,-1 1-78 0,0-1-111 16,-1 4-40-1,0-3-45-15,3-2-47 0,-2-5-243 16</inkml:trace>
  <inkml:trace contextRef="#ctx0" brushRef="#br1" timeOffset="150374.2631">7399 6728 1055 0,'-2'-6'516'16,"3"-6"-184"-16,-2 1-91 0,0 1-116 15,3 2-43-15,-2 0-51 16,4 1-39-16,-1 0-207 16,2 0-384-16</inkml:trace>
  <inkml:trace contextRef="#ctx0" brushRef="#br1" timeOffset="150514.613">7401 6510 750 0,'-3'-6'417'0,"0"-2"-78"15,-2-1-117-15,1 2-124 16,-2 2-35-16,2-2-42 16,-1 2 2-16,5 4-153 15,-3-3-128-15</inkml:trace>
  <inkml:trace contextRef="#ctx0" brushRef="#br1" timeOffset="150694.5097">7280 6307 1330 0,'-4'-12'109'15,"-3"-1"-7"-15,0-9 90 16,-2 6-75-16,2 4-17 16,0 5-21-16,0 2-4 0,-1 0-12 15,1 3-13-15,2 2-24 16,-2 0-9-16,0 0-10 16,1 0 3-16,-1 0-111 15,-2 0-93-15</inkml:trace>
  <inkml:trace contextRef="#ctx0" brushRef="#br1" timeOffset="151520.8511">7270 6109 536 0,'3'-2'271'15,"1"-4"-76"-15,10-3-43 16,8-3-2-16,9-7 2 15,12-6-9-15,20-9-29 16,9-9-18-16,30-6-38 0,2-2-22 16,-9 2-20-16,-11 7-4 15,-32 12 1-15,-14 7 0 16,-19 10 2-16,-6 5 1 16,-10 3-3-16,-1 1-1 15,-1-2-4-15,-1 1-2 16,0 2-2-16,-1 2 0 15,-1 0-2-15,1 0 0 16,0-1-1-16,-2 1 0 0,-4-2-1 16,0-1 0-16,-26-14 0 15,30 13-4-15,4 3 0 16,-1 1-2-16,0 0-3 16,0-1 1-16,0 1-3 15,0 1 1-15,8 1 2 16,11 3 1-16,34 9 5 15,-30-4 4-15,-1 4 3 16,-14 4 13-16,-8 0 40 16,-3 2 4-16,-15-3 2 15,2-2 2-15,-8-1-153 0</inkml:trace>
  <inkml:trace contextRef="#ctx0" brushRef="#br1" timeOffset="152631.2219">8504 5262 577 0,'-2'-10'333'0,"0"-6"-32"0,0 6-79 15,0 4-85-15,2 4-30 16,-4 1-58-16,4 1-25 0,0 0-24 16,0 0-3-1,3 14 3-15,6 43 7 0,-6-7 10 16,1 5 6-16,-3 4 8 16,2 2 1-16,-3-13-3 15,0-1-4-15,4-14-6 16,-1-8-1-16,4-12 3 15,0-10 4-15,4-11 7 16,-1-9 1-16,1-11-4 16,-1 1-7-16,6-1-9 15,2 5-5-15,8 6-3 16,4-1-2-16,-5 10-3 16,1 5 0-16,-6 11 4 15,-4 4 5-15,-7 6 18 16,2 4 5-16,-7 1 3 0,1 5-3 15,3-2-14-15,-3-5-5 16,3-4-4-16,1-3-35 16,-8-8-155-16,7-3-186 15</inkml:trace>
  <inkml:trace contextRef="#ctx0" brushRef="#br1" timeOffset="152900.7956">8988 5492 800 0,'5'3'399'0,"5"0"-61"16,13-3-212-1,7-3-22-15,12-3-13 0,3 4-21 16,1-4-39-16,-5 1-10 16,-5 4-9-16,-7-5-32 15,-7 4-237 1</inkml:trace>
  <inkml:trace contextRef="#ctx0" brushRef="#br1" timeOffset="153096.2332">9066 5608 671 0,'-1'3'348'16,"-2"3"-92"-16,17-6-70 16,10 2-20-16,12-2 1 0,3 0-10 15,1 2-45-15,1-2-26 16,-8-1-47-16,-4-1-13 15,-5 0-57-15,-4-2-310 16</inkml:trace>
  <inkml:trace contextRef="#ctx0" brushRef="#br1" timeOffset="155125.7446">10555 5232 992 0,'2'-8'448'15,"3"-5"-176"-15,2 6-203 16,-3 2-33-16,2 5-61 16,0 3-131-16</inkml:trace>
  <inkml:trace contextRef="#ctx0" brushRef="#br1" timeOffset="163177.2791">10019 5070 957 0,'-16'11'384'16,"-25"11"-235"-16,0 10-46 16,-1 24-39-16,3 16-15 15,18 18-27 1,9 4-6-16,25-6-3 0,9-17-3 16,21-19-10-16,15-15-22 0</inkml:trace>
  <inkml:trace contextRef="#ctx0" brushRef="#br1" timeOffset="163783.0325">10357 5518 599 0,'-10'-7'346'0,"-6"-5"-76"16,-7 1-81-16,-7 0-32 16,-7 7-59-16,0 4-23 15,4 7-41-15,3 3-20 16,16 6-26-16,11 5-8 15,18 7-1-15,10-2 5 16,13-2 9-16,5-1 5 0,-8-15 2 16,2-2 2-1,-6-9 12-15,-5-11 5 0,-4-10 6 16,-7-11 1-16,-7-15-4 16,-7-7 0-16,-9-17 0 15,-1 1-1-15,-5 11-3 16,1 14 12-16,4 30-1 15,-4 15-2-15,2 23-2 16,1 10-13-16,10 18-7 16,2 10 2-16,11 4 2 15,1-1-3-15,2-11-1 16,5-9-27-16</inkml:trace>
  <inkml:trace contextRef="#ctx0" brushRef="#br1" timeOffset="164194.4864">10714 5339 928 0,'-1'-1'437'0,"-2"1"-197"16,3 4-61-16,0-4-91 0,2 25-24 15,3 41-15-15,-1-22-6 16,2-5-12-16,1-3-6 16,-2-6-12-16,-1-8-2 0,3-6-109 15,-5-9-65 1</inkml:trace>
  <inkml:trace contextRef="#ctx0" brushRef="#br1" timeOffset="164352.5331">10576 5492 668 0,'-5'1'381'0,"0"2"-70"16,16 1-107-16,12-1-30 15,18-1-44-15,10 0-18 0,-1-5-45 16,-2-4-17-16,-8-1-11 15,-5-3-85-15</inkml:trace>
  <inkml:trace contextRef="#ctx0" brushRef="#br1" timeOffset="164732.5793">11016 5376 1188 0,'-2'0'482'16,"16"2"-307"-16,10 9-65 15,15 10-66-15,11 7-8 16,-7 12-8-16,-6-2-6 0,-15-3-8 15,-2-2-87-15,-15-16-263 16</inkml:trace>
  <inkml:trace contextRef="#ctx0" brushRef="#br1" timeOffset="164893.0853">11296 5369 996 0,'-1'-1'504'16,"-7"-5"-171"-16,-8 15-170 15,-6 9-53-15,-17 14-63 16,-3 7-13-16,-9 1-18 0,8 1-6 16,2-9-62-16,11-3-101 15</inkml:trace>
  <inkml:trace contextRef="#ctx0" brushRef="#br1" timeOffset="165124.2598">11429 5027 1217 0,'16'5'476'15,"23"16"-304"-15,7 14-59 16,0 20-31-16,-10 18-11 0,-29 22-28 15,-14 1-8-15,-33-2-5 16,6-14-3-16,-3-27 58 16,4-11-129-16</inkml:trace>
  <inkml:trace contextRef="#ctx0" brushRef="#br1" timeOffset="165708.0083">12087 5424 521 0,'-10'-4'321'0,"-16"-3"-11"16,-1 1-103-16,-5 5-80 15,1 3-33-15,8 10-45 0,4 1-19 16,15 6-33-16,9 1-7 16,20 3-4-16,10 2 4 15,9-2 10-15,1 5 5 16,-15-6 15-16,-12-3 8 16,-18 0 18-16,-16-6 6 15,-14-6 2-15,-8-3-4 16,-3-10-98-16,7-4-97 15</inkml:trace>
  <inkml:trace contextRef="#ctx0" brushRef="#br1" timeOffset="165870.1349">12231 5437 940 0,'1'7'441'16,"2"15"-182"-16,-2 4-83 0,-5 7-97 15,-1 1-28-15,-2 3-34 16,-1 1 60-16,2-7-293 16</inkml:trace>
  <inkml:trace contextRef="#ctx0" brushRef="#br1" timeOffset="166023.6842">12182 5145 1144 0,'0'-3'524'16,"-3"-6"-257"-16,2 4-108 16,2 10-126-16,0 0-31 15,3 13-112-15,-2 0-80 16</inkml:trace>
  <inkml:trace contextRef="#ctx0" brushRef="#br1" timeOffset="166260.2448">12315 5485 621 0,'5'10'372'16,"3"13"-24"-16,2-1-93 0,-5-2-98 16,-2 1-20-16,0-11-27 15,-3-2-9 1,2-10-5-16,4-6-12 0,6-8-32 0,6-7-14 16,6-7-30-16,5-1-4 15,2 5-3 1,-1 6 1-16,-4 16 7 15,-6 7 3-15,-8 13 6 16,-6 7 0-16,-4 2-4 16,-2 0 11-16,0 1-186 0,0-4-455 15</inkml:trace>
  <inkml:trace contextRef="#ctx0" brushRef="#br1" timeOffset="166627.2083">12746 5579 695 0,'-1'0'414'0,"1"-3"-65"0,0 6-161 16,-1-3-119-16,0 0-38 15,1 4 0-15,3 12 3 16,16 29-3-16,-5-35-2 15,-3-7-6-15,0-4 3 16,-1-9 5-16,-2-3 3 0,1-11 1 16,-2-3-2-1,-7-10-4-15,-6-8 2 0,-13-17 3 16,-8-9 2-16,-14-17 24 16,-5 5-4-16,-5 24-2 15,-7 17-3-15,9 32-33 16,4 15-6-16,21 16-16 15,19 7-9-15,37 14-6 16,25-3 0-16,34-5 19 16,16-8 36-16</inkml:trace>
  <inkml:trace contextRef="#ctx0" brushRef="#br0" timeOffset="174120.279">2652 8147 784 0,'3'-11'346'0,"5"-19"-173"16,6-7-34-16,1-11-31 15,3-4-6-15,-3 6 8 16,-5 3-1-16,-4 19-3 16,-4 9-12-16,-4 17-40 15,-2 8-14-15,0 28-34 16,1 8-6-16,3 13-2 15,3 2 1-15,4-5 11 16,-1-7-103-16,5-6-253 16</inkml:trace>
  <inkml:trace contextRef="#ctx0" brushRef="#br0" timeOffset="174276.2928">2443 8320 921 0,'5'3'424'0,"6"0"-156"15,31-2-144-15,18-1-32 16,33-4-28-16,14-2-17 16,10 3-32-16,-3 3-5 15,-15 5-57-15,-18-1-108 16</inkml:trace>
  <inkml:trace contextRef="#ctx0" brushRef="#br0" timeOffset="174624.1279">2683 8603 885 0,'-10'-6'429'0,"-2"-3"-164"31,11-4-89-31,23-3-107 16,15-3-30-16,30 0-28 15,11 8 2-15,2 14 8 16,-8 9 4-16,-37 10 14 16,-20 7 3-16,-35 12 3 15,-17 1-4-15,-23 5-16 16,-6-2-4-16,0-13-6 16,8-12-3-16,22-14-12 0,11-8-12 15,25-7-26-15,9-5-4 0,12 1 8 16,22 4 9-1,11 4 25-15,4 11 7 16,4 10 8-16,-14 7 0 16,-11 1 19-16,6 4-73 15</inkml:trace>
  <inkml:trace contextRef="#ctx0" brushRef="#br0" timeOffset="175048.7607">3473 7952 1130 0,'-1'-10'498'0,"-1"-8"-247"16,2 5-78-16,9 21-89 0,-4 12-32 15,8 20-41-15,4 13-3 16,-1 14 3-16,-1 2-2 15,-9-2-2-15,-1-4 1 16,-4-12-5-16,4-9-3 16,1-18-12-16,-2-8-19 0,6-17-15 15,-2-13-4 1,6-18-2-16,8-11 14 0,5-3 12 16,4 4 6-16,-2 14 15 15,-12 6 10-15,-11 15 35 16,-10 7 8-16,-20 12 2 15,-4 9-5-15,-7 6-26 16,1-1-9-16,16-2-5 16,5-2-4-16,16-4-3 15,12-5-2-15,21-4-1 16,6-5 1-16,18-2-42 16,1-2-55-16</inkml:trace>
  <inkml:trace contextRef="#ctx0" brushRef="#br0" timeOffset="175239.1116">4009 8169 949 0,'3'0'448'0,"7"1"-172"15,11 16-134-15,11 1-32 16,8 11-31-16,0 2-13 15,-5 2-26-15,-6 4-11 0,-9-2-62 16,-1-8-83-16</inkml:trace>
  <inkml:trace contextRef="#ctx0" brushRef="#br0" timeOffset="175380.5623">4318 8189 1010 0,'-15'-1'531'16,"-19"2"-161"-16,-5 8-100 0,-14 13-144 15,1 9-47-15,6 11-42 16,4 0-17-16,20 0-51 16,4-8-125-16</inkml:trace>
  <inkml:trace contextRef="#ctx0" brushRef="#br0" timeOffset="175650.3511">4203 7786 875 0,'17'-16'442'15,"21"-12"-140"-15,7 8-75 0,4 15-90 16,-6 9-32 0,-16 12-36-16,-17 9-18 15,-31 19-18-15,-13 4-4 0,-22 6-3 16,12-10-4-1,20-16-10-15,19-2-4 0,36-21-8 16,11 1-2-16,18-6-1 16,0-7 1-1,0 4-29-15,-6 0-62 0</inkml:trace>
  <inkml:trace contextRef="#ctx0" brushRef="#br0" timeOffset="175889.9823">4598 8261 1060 0,'3'0'469'0,"16"0"-218"15,5 2-50-15,48 1-71 16,8 2-16-16,-2-3-38 16,3-1-19-16,-31 0-23 15,-11-2 9-15,-9 1-641 16</inkml:trace>
  <inkml:trace contextRef="#ctx0" brushRef="#br0" timeOffset="176623.612">5366 8178 690 0,'15'-9'389'16,"8"-7"-105"-1,3 7-74-15,0 5-25 16,-7 15-70-16,-1 11-26 0,-10 13-27 15,-5 8-14-15,-6 6-17 16,-8-3-6 0,8-12-12-16,-1-10-9 0,8-22-31 15,6-11-17-15,3-20-40 16,9-11 2-16,4-5 26 16,1 2 14-16,-2 13 45 15,-4 5 20-15,-7 20 27 16,-4 6 15-16,-5 10 14 15,-5 10-13-15,-5 0-22 16,-1 4-13-16,2-2-18 16,0-8-7-16,12-9-6 15,9-8-2-15,11-18-1 0,7-4 2 16,8-7 1-16,0-2-1 16,-2 9 1-16,-2 7 0 0,-10 16 6 15,-11 4 10 1,-10 16 11-16,-8 5 2 15,-9 4-2-15,4 6-7 16,3-2-118-16,2-4-471 16</inkml:trace>
  <inkml:trace contextRef="#ctx0" brushRef="#br0" timeOffset="177064.5708">6295 8306 616 0,'2'-5'317'0,"2"-8"-66"15,2 1-29-15,-2 2-32 16,0-1-15 0,-2-2-40-16,-4-2-20 0,-13-2-42 15,-5-1-21-15,-16 8-35 16,-5 8-10-16,-5 10-7 0,5 7 0 0,12 7 1 31,10-1-4-31,19 6-4 16,8 1 0-16,15-4 0 0,10-5 1 0,9-10 3 15,2-8 3-15,0-7 6 16,-5-4 3 0,-12-1 3-16,-7 2 0 15,-6 9 8-15,-4 7 5 16,-3 21 4-16,2 6 2 0,-1 12-12 15,3 4-6 1,-7-4-4 0,-5 0 1-16,-14-4 11 15,-12-7 12-15,-16-6 31 16,-1-8 4-16,-8-12 2 0,4-9-10 16,10-14-32-16,3-9-11 15,20-14-71-15,12-4-84 16</inkml:trace>
  <inkml:trace contextRef="#ctx0" brushRef="#br0" timeOffset="177644.4565">6758 7738 767 0,'0'-9'443'16,"-3"-7"-94"-16,-22 20-128 0,-12 17-47 15,-13 42-86-15,-1 22-32 16,13 24-31-16,16 9-7 15,26-3-9-15,10-8-3 16,22-17-3-16,4-13-7 16,13-30-22-16,10-13-48 15,2-19-194-15</inkml:trace>
  <inkml:trace contextRef="#ctx0" brushRef="#br0" timeOffset="178045.7559">7134 8385 595 0,'0'-13'332'16,"-2"-20"-28"-16,0 2-82 0,-5-2-49 15,-7 1-9-15,-2 4-34 16,-7 0-20 0,-6 8-40-16,-1 6-24 0,-1 14-31 0,1 12-11 15,8 8-8-15,3 8-1 16,16 3-3-16,3 1 1 15,10 1 1-15,13-6 3 16,6-8 3 0,10-9 0-16,4-14 5 15,-5-11 1-15,-3-15 1 16,-6-5 1-16,-8-9-3 0,-2-4-3 0,-11-8-21 16,-2-8-1-16,-9-9 0 15,-1 6 0-15,-2 17 23 16,-2 15 4-16,2 28-3 15,0 8-2-15,4 24-5 16,2 10-6 0,6 19 5-16,2 8 2 15,4 6 1-15,-3 4 1 0,-2 1 1 32,0 1 36-32,1-13-250 0</inkml:trace>
  <inkml:trace contextRef="#ctx0" brushRef="#br0" timeOffset="178232.535">7458 8006 1081 0,'-1'0'475'16,"1"8"-222"-16,2 12-89 0,1 16-77 15,2 10-10-15,7 8-26 16,-3 4-10-16,2 3-13 15,-1-2-7-15,-3-12-61 16,0-13-117-16</inkml:trace>
  <inkml:trace contextRef="#ctx0" brushRef="#br0" timeOffset="178390.8803">7374 8263 1144 0,'2'-3'458'0,"10"0"-296"16,9-1-61-16,18-1-70 0,10-1-3 16,8 2-14-16,4 1 5 15,-3 5-179-15</inkml:trace>
  <inkml:trace contextRef="#ctx0" brushRef="#br0" timeOffset="178576.3375">7776 8163 717 0,'9'-2'428'0,"4"-2"-5"0,13 10-277 15,5 11-41-15,2 8-32 16,-2 3-6-16,2 5-16 16,-8-2-8-16,-5-4-15 15,-2-3-85-15,-6-16-207 16</inkml:trace>
  <inkml:trace contextRef="#ctx0" brushRef="#br0" timeOffset="178694.9676">8042 8160 1170 0,'-12'1'535'0,"-17"4"-260"16,-3 7-77-16,-4 13-105 0,2 0-39 16,1 10-35-16,5 0 33 15,1 0 12-15</inkml:trace>
  <inkml:trace contextRef="#ctx0" brushRef="#br0" timeOffset="178912.1718">7994 7744 1016 0,'13'-9'496'16,"23"-2"-145"-16,8 18-155 15,13 38-102-15,5 19-9 0,-6 27-24 16,-12 5-7-16,-26 4-16 16,-18 3-6-1,-29-6-9-15,-5-2-9 16,-9-19-90-16,4-20-60 0</inkml:trace>
  <inkml:trace contextRef="#ctx0" brushRef="#br0" timeOffset="179458.1131">8894 8168 603 0,'-6'-8'375'0,"-11"-9"-8"15,-3 1-74-15,-10 7-101 16,-8 6-49-16,3 9-79 15,-2 5-29-15,13 7-33 16,20 2-7-16,21 8-7 16,15 2 1-16,13 5 6 15,2 0 4-15,-6 1 7 0,-14-4 2 16,-21-9 9-16,-10-4 2 16,-21-12 3-16,-5-7 1 15,-1-12-15-15,-4-6-36 16,8-12-160-16,10 2-213 15</inkml:trace>
  <inkml:trace contextRef="#ctx0" brushRef="#br0" timeOffset="179598.8193">8974 8173 701 0,'9'5'388'16,"10"14"-65"-16,-2 7-69 0,-9 10-101 15,-4 6-39-15,-5 5-62 16,-5-3-19-16,0-11-109 15,3-4-94 1</inkml:trace>
  <inkml:trace contextRef="#ctx0" brushRef="#br0" timeOffset="179752.6537">8993 7904 1348 0,'2'-2'501'16,"5"4"-391"-16,3 11-66 15,2 11-74-15,2 11-71 16,3 7-189 0,-9 4-191-16</inkml:trace>
  <inkml:trace contextRef="#ctx0" brushRef="#br0" timeOffset="179916.5689">9147 8276 734 0,'4'10'419'0,"1"6"-63"15,3-2-58-15,-2-9-93 0,2-3-36 0,5-12-61 16,4-3-26-16,9-11-43 15,6-1-16-15,0 1-14 16,-2 5-3 0,-7 13-4-16,-5 6 0 0,-9 16 2 15,-9 2 1 1,-3 14 4-16,-5 5-9 16,4 1-213-16</inkml:trace>
  <inkml:trace contextRef="#ctx0" brushRef="#br0" timeOffset="180239.0079">9576 8230 1032 0,'-6'5'427'16,"-4"6"-253"-16,3 7-66 16,14 12-51-16,7 1-3 0,13 1 8 15,6-8 0 1,6-14 3-1,0-14-3-15,0-19-21 16,-3-10-7-16,-12-13-7 16,-6-2 0-16,-20-7-1 15,-14-6-3-15,-29-16-10 16,-14-10-2-16,-19-2-9 16,0 17-3-16,6 35 7 15,5 25 2-15,20 36 9 16,14 13 2-16,28 20-5 0,18 3-3 15,49-4-1-15,21-4 5 16,31-16 23-16,8-10-77 16</inkml:trace>
  <inkml:trace contextRef="#ctx0" brushRef="#br0" timeOffset="180727.0393">10151 8252 1035 0,'14'4'474'0,"8"1"-205"0,21 0-105 0,14-3-25 16,22-4-55-1,14-7-21-15,12-5-180 0</inkml:trace>
  <inkml:trace contextRef="#ctx0" brushRef="#br0" timeOffset="181043.4397">11093 8026 767 0,'6'-34'418'0,"6"-41"-103"16,-2-4-55-16,-4 4-79 15,-2 14-30-15,-4 24-15 16,-1 14-13 0,-3 23-46-16,-5 11-23 15,3 24-48-15,-1 16-6 16,7 22-6-16,7 3 0 16,10 1 12-16,1-7-90 15,1-15-335-15</inkml:trace>
  <inkml:trace contextRef="#ctx0" brushRef="#br0" timeOffset="181221.2239">10901 8223 1060 0,'4'0'435'16,"8"-2"-244"-16,27 2-108 15,20-1-27-15,20 1-17 16,6 0-13-16,2 3-62 15,-8 2-155-15</inkml:trace>
  <inkml:trace contextRef="#ctx0" brushRef="#br0" timeOffset="181519.0141">10935 8436 1026 0,'-4'-3'416'0,"-4"-6"-244"15,12 1-35-15,24 4-39 16,13 4-17-16,26 7-34 16,5 10-16-16,-9 3 0 15,-16 2 6-15,-33 1 12 16,-17-3 0-16,-31 4-6 16,-12-1-7-16,-17 0-18 15,-1 0-4-15,15-1-4 16,12-5-1-16,29-2-3 15,15-4 0-15,27-7 1 0,16 1-1 16,19-5-2-16,4-1-4 16,12-4-25-16,2-2-53 15</inkml:trace>
  <inkml:trace contextRef="#ctx0" brushRef="#br0" timeOffset="182172.307">11690 8118 834 0,'6'-4'398'0,"10"2"-160"16,2 2-31-16,-1 15-68 15,0 9-26-15,-10 5-30 16,-1 5-16-16,-11 1-18 16,-6-5-11-16,2-8-13 15,-1-9-4-15,6-15-6 16,12-9-5-16,6-14-7 15,-1-5-3-15,19-1-6 16,-2 6 0-16,5 8 2 16,6 4 2-16,-16 14 4 0,4 5 10 15,-14 11 11-15,-13 4 6 16,-3 3 2-16,-15 0-7 16,-4-1-11-16,8-5-4 15,3-10-19-15,12-8-14 16,13-16-13-16,9-4-1 15,12-8 10-15,4 2 14 0,3 4 11 16,-3 2 4 0,-7 13 26-16,-4 7 18 0,-9 9 25 15,-5 7 5-15,-11 7-17 16,-4 1-16-16,-2 2-27 16,-1 1-72-16</inkml:trace>
  <inkml:trace contextRef="#ctx0" brushRef="#br0" timeOffset="182626.5987">12367 8019 872 0,'7'6'394'16,"8"10"-179"-16,0 7-44 16,-7 4-63-16,-2 5-17 0,-2 6-36 15,2 4-15-15,5-8-19 16,5 0-6-16,5-12-2 15,4-10 0-15,8-8 3 16,1-12 3-16,-1-12 0 16,-4-6-1-16,-13-14-3 15,4 2 0-15,-6-15-1 16,-2-1 0-16,1 5-6 0,-4 8-7 16,-8 23 21-1,-1 12-1-15,0 19 7 0,0 10 5 16,0 15-21-16,5 7-1 15,4 5-4-15,-4-1-2 16,6-4-26-16,3-3-82 16</inkml:trace>
  <inkml:trace contextRef="#ctx0" brushRef="#br0" timeOffset="182942.1597">12951 8265 938 0,'-3'7'391'0,"-11"12"-214"0,9 3-53 15,-6 7-41-15,2-3-17 16,4-7-31-16,3-4-11 16,2-14-3-16,4 0 2 15,2-14-4-15,6-8-2 16,8-11-1-16,0-5-4 15,3-1 3-15,0 3-1 16,-6 11 10-16,-2 4 14 0,-4 23 9 31,-5-2 5-31,0 1-11 0,13 12-15 0,5 19-8 16,2 6-6-16,-8 3-4 16,-3-1-3-16,-7-3-53 15,-2-5-86-15,-7-12-316 16</inkml:trace>
  <inkml:trace contextRef="#ctx0" brushRef="#br0" timeOffset="183105.7292">12972 8349 602 0,'-2'-5'381'16,"1"-5"0"-1,7 3-164-15,31 3-101 0,3 0-43 16,6 4-44-16,6 0-16 15,-7 0-64-15,-1 0-149 16</inkml:trace>
  <inkml:trace contextRef="#ctx0" brushRef="#br0" timeOffset="183399.8771">13189 7827 878 0,'5'-13'363'15,"6"-11"-200"-15,14 9-58 0,9 6-9 16,12 13-4-16,0 7-11 16,-8 11-30-16,-10 1-5 15,-25 4-2-15,-14 3 0 16,-24 4-3-16,-3-1-5 15,7-6-15-15,10-7-6 16,31-1 0-16,14-12 1 16,23-1-4-16,11-5 0 15,2-4-3-15,-1 5-43 16</inkml:trace>
  <inkml:trace contextRef="#ctx0" brushRef="#br0" timeOffset="183780.9247">14047 8085 916 0,'10'0'425'0,"23"-5"-183"0,8 8-104 16,18-1-87-16,9-2-21 16,7 5-18-16,-4-6 23 15,-12-1-183-15,-13 6-189 16</inkml:trace>
  <inkml:trace contextRef="#ctx0" brushRef="#br0" timeOffset="183926.1305">14051 8221 895 0,'7'5'383'0,"6"0"-190"15,23 0-54-15,6-1-8 0,27-7-27 16,7-4-30-16,14-1-50 16,10 0-1-1,4 1-171-15</inkml:trace>
  <inkml:trace contextRef="#ctx0" brushRef="#br0" timeOffset="184234.4161">15140 7933 740 0,'-14'-16'361'16,"-16"-12"-139"-16,-2 13-82 0,-10 20-92 15,0 14-22 1,-2 24-16-16,6 7-5 15,17 11 1-15,13 0 1 16,29-5 27-16,14-4 20 16,21-12 17-16,8-5 3 15,10-21-14-15,2-12-13 16,0-17 22 0,-7-12 32-16,-25-16 27 0,-13-6 4 0,-30-7-30 15,-13-6-34-15,-30 2-42 16,-12 3-15-16,-5 15-16 15,-1 13-44 1,14 17-160-16,8 10-100 16</inkml:trace>
  <inkml:trace contextRef="#ctx0" brushRef="#br0" timeOffset="184409.5352">15245 8019 896 0,'4'-3'473'0,"-3"1"-130"16,-6 4-67-16,4-2-109 16,-31 11-44-16,-51 59-56 15,35-21-18-15,1 18-26 16,1 8 65-16</inkml:trace>
  <inkml:trace contextRef="#ctx0" brushRef="#br0" timeOffset="197663.8832">3271 12360 1085 0,'8'5'449'16,"14"6"-212"-16,30 25-181 16,11 11-20-16,12 10-7 0,-3 2-13 15,-11 0-2-15,-6-3-25 0,-20-7-249 16</inkml:trace>
  <inkml:trace contextRef="#ctx0" brushRef="#br0" timeOffset="197866.4718">3744 12359 1147 0,'-27'0'531'15,"-27"10"-208"-15,-1 15-101 16,-5 20-102-16,-5 12-34 0,-7 13-59 15,2-1-20-15,16-6-75 16,17-3-122-16</inkml:trace>
  <inkml:trace contextRef="#ctx0" brushRef="#br0" timeOffset="198625.6034">1816 10066 885 0,'8'3'392'16,"7"5"-189"-16,14-11-39 15,3-10 7-15,10-15-33 16,-3-15-31-16,-6-20-42 16,-1-9-16-16,-15-12-14 15,-5 2-4-15,-8 15-12 0,-8 8-4 16,0 29-10-16,-4 7-20 16,4 31-51-16,7 20 4 15,5 21 5-15,10 19 17 0,17 17 50 16,3 0-4-16,8-3-2 31,-1-11 5-31,-20-20 3 16,-3-13-56-16,-16-16-285 15</inkml:trace>
  <inkml:trace contextRef="#ctx0" brushRef="#br0" timeOffset="198760.2067">2031 9852 987 0,'19'5'374'16,"24"4"-280"-16,6 5-45 16,0-5 28-16,-5 2-108 15</inkml:trace>
  <inkml:trace contextRef="#ctx0" brushRef="#br0" timeOffset="198895.7545">1770 9661 1156 0,'-6'-1'478'16,"-6"0"-278"-16,15 4-183 16,13 8-32-16,19 7-19 15,15 6 15-15</inkml:trace>
  <inkml:trace contextRef="#ctx0" brushRef="#br0" timeOffset="199149.1993">2502 10007 1200 0,'15'6'481'16,"14"3"-329"-16,5-2-26 15,3-7-52-15,-1-8-16 16,-2-11-9-16,-7-4 2 16,-16-10-10-16,-13-5-15 15,-23 0-26-15,-8 4-13 16,-8 20-20-16,2 12 5 15,8 26 21-15,4 13 5 16,7 14 13-16,6 4 3 16,14-1-15-16,7 1-2 15,18-5-3-15,7-2 32 16,6-11-177-16,4-7-117 0</inkml:trace>
  <inkml:trace contextRef="#ctx0" brushRef="#br0" timeOffset="199616.1625">3165 9805 1224 0,'-18'20'527'0,"-21"26"-288"15,-1 8-69-15,-8-3-74 32,3-4-35-32,1-16-35 0,2-15-9 0,12-17-21 15,6-9-5-15,15-12-23 16,7-7-1-16,17-2 22 31,11-3 13-31,12 8 32 16,11 11 7-16,-6 16-4 15,6 12-5-15,-1 19-8 16,-8 3-1-16,-5 2 38 0,-5 1 351 16</inkml:trace>
  <inkml:trace contextRef="#ctx0" brushRef="#br0" timeOffset="200162.5791">3828 12950 592 0,'3'-4'352'0,"2"-9"-24"16,4-7-75-16,5-6-69 15,1-9-29-15,1-2-49 16,3 4-20-16,-7 6-40 15,1 9-15-15,-6 12-43 16,-3 12-12-16,-4 20-8 16,0 12-2-16,5 19 29 15,0 4 8-15,7-6-132 16,-5-11-373-16</inkml:trace>
  <inkml:trace contextRef="#ctx0" brushRef="#br0" timeOffset="200310.2782">4185 12996 1231 0,'-4'13'513'0,"-10"11"-295"16,-2 5-63-16,-7 6-60 16,2 0-33-16,8-2-166 15,9-7 15-15</inkml:trace>
  <inkml:trace contextRef="#ctx0" brushRef="#br0" timeOffset="200628.7857">4328 12895 843 0,'11'-6'430'0,"8"-4"-131"16,4 11-95-16,-7 10-87 16,-3 11-9-16,-16 14-13 15,-11 1-7-15,-8 6-27 16,-4-4-25-16,15-10-25 15,9-3-6-15,25-16-2 16,11-5 2-16,16-14 3 0,10-4 0 16,1 1-98-16</inkml:trace>
  <inkml:trace contextRef="#ctx0" brushRef="#br0" timeOffset="200981.5132">4616 12624 1054 0,'13'-4'461'15,"6"0"-223"-15,26 0-112 16,8 1-19-16,10 3-38 15,3 0-18-15,-14 2-28 16,-10-2-70-16</inkml:trace>
  <inkml:trace contextRef="#ctx0" brushRef="#br0" timeOffset="201186.731">4639 12785 1011 0,'29'-2'528'0,"21"-1"-173"0,21 0-134 16,7 3-44-16,-18 0-98 16,-7 0-18-1,-19 1 179-15</inkml:trace>
  <inkml:trace contextRef="#ctx0" brushRef="#br0" timeOffset="204308.9009">5435 12007 831 0,'7'-4'350'0,"8"-1"-177"0,-1 4-36 15,5 12-22-15,0 11-9 16,-12 9-25 0,3 10-11-16,-11 5-18 0,-4-5-9 0,3-4-17 31,-1-11-7-31,3-17-5 0,1-9 3 15,7-19-1 1,0-7 0-16,9-17-9 0,6 0-5 16,3 4-4-1,5 7-2-15,-6 12 3 16,2 10 2-16,-4 16 11 0,-5 2 3 16,-4 16 7-1,-5-1-1-15,-11 5-1 0,-3 4-3 16,-1-4-7-16,3-4-3 15,3-14-2-15,5-10 2 16,6-18 0-16,4-11 2 16,10-8-4-16,2-1-3 15,3 12-3-15,-4 6-3 16,-4 15 0-16,-2 8 1 16,-9 15 3-16,-1 5 2 15,-5 12 3-15,-1 3 2 0,-9-5-138 16</inkml:trace>
  <inkml:trace contextRef="#ctx0" brushRef="#br0" timeOffset="204774.1131">6324 12147 908 0,'-2'-7'441'16,"0"-8"-161"-16,-6-4-45 15,-4-3-78-15,-3 2-37 16,-12-6-59-16,-1 9-23 16,-2 9-39-16,-1 8-17 15,0 19-13-15,7 6-1 16,7 7 3-16,9-1 6 15,12 0 8-15,11-5 3 16,15-11 3-16,5-8 1 16,7-14 5-16,0-7 5 0,-9-6 11 15,-20 9 4 1,-6 5-2-16,0 0-2 16,7-7 4-16,-5 5-1 0,-3 20 8 15,-1 16 0-15,4 15-6 16,-8 8 0-16,-15 8 0 15,-9 1 6-15,-13-7-1 0,5-10 2 16,2-17 0-16,5-13 1 16,4-17-5-1,1-8-32-15,13-18-118 0,2-6-106 16</inkml:trace>
  <inkml:trace contextRef="#ctx0" brushRef="#br0" timeOffset="205106.1264">6739 12044 1156 0,'-13'-6'488'0,"-18"-6"-280"15,0 1-50-15,6 12-81 16,0 2-32 0,9 5-45-16,7 7-9 0,11 5-4 15,10 5 1-15,12 1 8 16,4 2 4-16,-4 2 6 16,-5-2 6-16,-15-2 11 15,-9-2 7-15,-18-8 7 16,-7-3 1-16,-4-13-9 0,0-5-34 15,7-7-134-15,9-4-211 16</inkml:trace>
  <inkml:trace contextRef="#ctx0" brushRef="#br0" timeOffset="205276.9318">6867 12043 873 0,'2'0'475'0,"-2"3"-89"15,1 5-124-15,3 15-127 16,-7 5-33-16,0 6-50 16,0 4-23-16,-3-3-134 15,1-1 79 1</inkml:trace>
  <inkml:trace contextRef="#ctx0" brushRef="#br0" timeOffset="205412.6027">6863 11777 1009 0,'-1'-9'477'15,"1"-4"-204"-15,1 6-153 0,-1 10-180 16,4 6-187-16</inkml:trace>
  <inkml:trace contextRef="#ctx0" brushRef="#br0" timeOffset="205658.8696">6950 12075 902 0,'7'12'465'15,"9"8"-118"-15,1 2-150 16,2 3-36-16,-2 0-55 0,-2-1-30 16,-2-5-47-16,-2-8-9 15,-2-11-1-15,1-9 2 16,1-13-1-16,2-2-1 15,3-7-10-15,1 5-4 16,3 9-4-16,-2 3-3 16,2 16-2-16,-6 4 9 15,-2 13 13 1,0 6 6-16,-5 4 2 0,4 1-10 16,2-5-76-16</inkml:trace>
  <inkml:trace contextRef="#ctx0" brushRef="#br0" timeOffset="206190.5778">7489 12006 1032 0,'-9'8'428'0,"-13"14"-253"0,11 4-48 16,3 3-57-16,10 5-14 16,15-5-23-16,5-3-2 15,10-10 12-15,1-10 4 16,1-14 26-16,1-13 9 0,-6-10-4 16,-7-6-3-16,-17-8-20 0,-7-3-9 15,-27-16-9 1,-10-3-9-16,-14-11-8 15,-2-3 0 1,9 23-22-16,2 7-4 0,14 35-6 16,-1 13-5-16,4 13 6 15,16 12 2-15,14 10-5 0,19 8 1 16,29 4 6-16,12-4 4 16,22-4 3-16,8-5 1 15</inkml:trace>
  <inkml:trace contextRef="#ctx0" brushRef="#br0" timeOffset="206641.4798">8136 11688 885 0,'2'-4'439'0,"3"0"-167"15,3 4-46-15,5 12-85 16,2 8-25-16,3 9-11 15,-2 5-18-15,-3 7-34 16,-1-3-11-16,-4-1-25 0,0-6-6 16,-6-10 6-16,-1-2-81 15,-7-12-209-15</inkml:trace>
  <inkml:trace contextRef="#ctx0" brushRef="#br0" timeOffset="206805.2196">8019 11945 836 0,'10'1'445'16,"7"0"-86"0,26-3-183-16,15-6-37 0,11-5-55 15,1 4-29-15,-11 3-34 16,-11 6 22 0,-16 7-208-16,-4 3-349 0</inkml:trace>
  <inkml:trace contextRef="#ctx0" brushRef="#br0" timeOffset="206993.3859">8006 12271 1135 0,'3'1'488'15,"19"2"-227"-15,15-1-102 16,31-4-19-16,14-3-24 15,2 0-40-15,-4 1-25 16,-17-1-122-16,-14-1 465 16</inkml:trace>
  <inkml:trace contextRef="#ctx0" brushRef="#br0" timeOffset="207622.821">8804 11787 1053 0,'0'-5'462'0,"1"-3"-219"0,17 20-162 16,0 14-30-16,17 26-9 16,4 12 13-16,-2 5 10 15,-2-5-1-15,-10-10-15 16,-3-9-13-16,-9-13-16 15,-3-11-1-15,-6-19 23 16,-4-7 5-16,-3-21 1 16,-1-7 1-16,-2-15-23 15,1-16-6-15,4-35-3 16,7-19-5-16,18-29-10 16,17-11-4-16,15 7 1 15,2 15 12-15,-12 33 44 0,-17 26 12 16,-22 39 0-16,-6 14-10 15,-5 18-43-15,-1 9-13 16,2 12-23-16,0 3-64 16</inkml:trace>
  <inkml:trace contextRef="#ctx0" brushRef="#br0" timeOffset="209873.7922">9809 11366 645 0,'-12'-4'403'16,"-8"-3"1"-16,-20 30-218 16,-13 16-40-16,-5 32-40 15,0 15-17-15,16 21-41 16,18 10-17-16,32-2-22 15,18-12-5-15,36-27-4 16,9-17 1-16,9-26-144 16,2-9-150-16</inkml:trace>
  <inkml:trace contextRef="#ctx0" brushRef="#br0" timeOffset="210322.6845">9840 11880 806 0,'6'1'369'16,"7"4"-131"-16,7 16-110 16,-2 5-1-16,-3 7-13 15,-4 0-21-15,-11-6-30 16,-1-3-17-16,-1-5-18 15,0-6-6-15,4-13 1 0,6-6-2 16,4-16-1 0,7-12-1-16,10-12-14 0,1-2-5 15,3 6-2-15,-2 14-4 16,-7 23 6-16,-2 11 7 16,-11 21 23-16,-4 6 7 15,-10 8 5-15,-4-5-3 16,0-6-17-16,4-5-7 15,8-12-9-15,4-6-3 16,10-14 3-16,6-8-1 16,5-12 0-1,0-2-1-15,-4 0-3 0,-1 5-1 16,-8 14-3-16,-2 7-1 16,-5 17 1-16,-9 5 3 15,-1 5 1-15,-2 0 25 16,4-1-153-16</inkml:trace>
  <inkml:trace contextRef="#ctx0" brushRef="#br0" timeOffset="210731.2121">10637 12008 511 0,'3'-9'325'0,"4"-9"7"15,0-2-108-15,-4-2-65 16,-3 1-19-16,-9-1-29 0,-7 6-22 16,-15 11-43-16,-5 6-16 15,-4 13-27 1,4 6-7-16,14 7-7 16,8 2-4-16,17 1-2 0,8-8 4 15,17-4 6-15,6-7 4 16,7-9 7-16,-2-2 5 15,-10-5 7-15,-5-4 2 16,-8 4 1-16,-4 5 3 16,-2 6 12-1,-3 12 10-15,-1 11 11 0,-3 8 0 16,-6 8-13 0,-9-1-9-16,-14-5-10 0,-5-4-1 15,-10-18 1-15,0-7 3 16,2-15 0-16,3-10-2 15,10-11-55-15,8-5-60 0,12-1-208 16</inkml:trace>
  <inkml:trace contextRef="#ctx0" brushRef="#br0" timeOffset="211031.1837">11087 11828 694 0,'-20'-16'428'16,"-15"-10"-3"-16,-1 15-262 16,1 6-45-16,6 13-70 15,7 7-23-15,17 14-24 0,11 6-4 16,19 8 3-16,4 0 1 15,5-5 9-15,-3-7 4 16,-17-6 9-16,-9-6 14 16,-21-7 10-16,-11 2 5 15,-9-14-8-15,-2 0-17 16,7-10-86-16,5-3-83 16</inkml:trace>
  <inkml:trace contextRef="#ctx0" brushRef="#br0" timeOffset="211192.5612">11202 11894 767 0,'4'9'427'15,"4"8"-99"-15,-7 4-122 16,1 9-53-16,-6 3-73 16,-3-2-29-16,0-1-100 0,-4-7-98 15</inkml:trace>
  <inkml:trace contextRef="#ctx0" brushRef="#br0" timeOffset="211325.7048">11227 11656 1108 0,'0'-2'416'15,"-1"0"-288"-15,1 14-99 0,2 6-157 16</inkml:trace>
  <inkml:trace contextRef="#ctx0" brushRef="#br0" timeOffset="211541.2722">11340 11984 1071 0,'6'14'527'16,"3"7"-197"-16,-4-1-121 16,-4-2-51-16,-2-7-67 15,-3-2-32-15,4-5-34 16,0-4-4-16,9-12-16 15,5 0-2-15,9-11-7 16,3-4-3-16,6 6 2 16,-1 3 1-16,-3 16 2 15,-5 5 2-15,-9 16 6 16,-3 1-1-16,-1 2 2 0,1 0-28 16</inkml:trace>
  <inkml:trace contextRef="#ctx0" brushRef="#br0" timeOffset="211938.1612">11791 11911 1008 0,'-3'12'422'16,"-1"12"-229"-16,3 8-76 16,5 2-45-16,5-2-8 15,12-5-21-15,5-5-10 16,-1-10-12-16,-2-4-2 0,0-8 11 16,-1-4 4-16,-2-16 2 15,-2-8-1-15,-13-19-6 16,-5-9-1-16,-20-20-4 15,-11-11-1-15,-12 4-12 16,-5 12-7-16,6 30-4 16,7 19 0-16,10 22 2 15,6 6-2-15,14 11-4 16,5 5-3-16,17 7-3 16,17 3 1-16,25 3 5 15,8-3 49-15,13-3-196 16</inkml:trace>
  <inkml:trace contextRef="#ctx0" brushRef="#br0" timeOffset="212164.471">12215 11419 1157 0,'6'5'441'0,"19"13"-312"15,7 14-38-15,17 26 4 16,3 15-1-16,-14 24-2 16,-13 9-10-16,-31 2-39 15,-14-6-7-15,-18-18-19 16,-3-15-41-16,11-23-106 16</inkml:trace>
  <inkml:trace contextRef="#ctx0" brushRef="#br0" timeOffset="212531.0028">12564 11317 961 0,'0'-9'457'0,"6"-7"-163"0,9 0-69 15,15 7-84-15,3 2-20 16,2 7-46-16,1 6-25 16,-17 5-26-16,-6 6-4 15,-18 10-4-15,-16 8 3 0,-21 7-2 16,-4 3-1-1,3-8-9-15,13-8-5 0,29-9-2 16,9-8 0-16,27-4-1 16,7 1 1-16,15-7 1 15,2-1 1-15,-5 1-83 16,-6 1-107-16</inkml:trace>
  <inkml:trace contextRef="#ctx0" brushRef="#br0" timeOffset="213052.7913">13012 11858 908 0,'9'4'404'0,"18"3"-131"0,9 1-68 16,12 3 0-16,6 2-28 15,4-1-74-15,5-1-29 16,-6-4-43-16,-6-7-10 16,-15 0 145-16</inkml:trace>
  <inkml:trace contextRef="#ctx0" brushRef="#br0" timeOffset="213582.5493">13228 11689 996 0,'0'0'432'0,"-1"7"-226"16,1 14-54-16,0 28-87 16,-3 13-6-16,-1 17-26 15,2-5-8-15,5-12-77 16,11-14-225-16</inkml:trace>
  <inkml:trace contextRef="#ctx0" brushRef="#br0" timeOffset="214016.9837">13830 11549 1074 0,'-9'0'471'0,"-7"2"-209"15,1 11-157-15,-1 2-24 0,5 5-25 16,6 2-14-16,11 2-25 16,11 1-7-16,11 1-5 15,7-2-2 1,5-7 2-16,1-2 1 0,-2-9-36 15,-3-6-59-15,-10-7-146 16,-4-5-89-16,-6-9-133 16,-2-1 22-16,-5-5 169 15,-2 2 157-15,-7-2 297 16,-2 4 95-16,-4 4 63 16,-2 3-38-16,5 16-105 0,-3 2-45 15,2 19-69-15,4 6-22 16,1 17-9-16,3 5-7 15,-1 12-19-15,0 1-3 16,-2-8-14-16,0-3-3 16,8-19-91-16,5-5-97 0</inkml:trace>
  <inkml:trace contextRef="#ctx0" brushRef="#br0" timeOffset="214209.6551">14382 11847 1344 0,'-4'-4'613'16,"-3"-4"-281"-16,3 6-158 15,4 2-117-15,4 0-39 16,-4 0-73-16,0-1-96 0</inkml:trace>
  <inkml:trace contextRef="#ctx0" brushRef="#br0" timeOffset="214486.3708">14767 11559 796 0,'2'-29'457'0,"4"-37"-62"16,7-2-119-16,6 5-104 15,-1 7-28-15,-5 22-7 0,-6 10-32 16,-7 14-24-16,0 10-24 16,-5 18-46-16,0 10-13 15,5 28-4-15,4 7 4 16,7 8 4-16,3-1 1 15,7-15-50 1,0-4-90-16,0-11-494 0</inkml:trace>
  <inkml:trace contextRef="#ctx0" brushRef="#br0" timeOffset="214656.9658">14654 11759 1146 0,'4'-1'436'0,"9"-1"-308"16,19-1-39-16,24 0-50 16,15-3-3-16,19 3-20 15,-4-1-6-15,-9 4-85 16,-6 2-118-16</inkml:trace>
  <inkml:trace contextRef="#ctx0" brushRef="#br0" timeOffset="214978.2929">14691 12016 1010 0,'-1'-1'394'16,"5"-1"-260"-16,12-2-32 0,22 2-25 15,10-1-1-15,11 5-20 16,-2 3-4-16,-13 8-15 15,-9 1-9-15,-25 2 1 16,-11 1 4-16,-23 4 3 16,-13 6-1-16,-9 3-13 15,2-1-8-15,14-6-7 16,12-6-3-16,20-5-2 16,11-5 0-16,11-4 1 15,7 0 1-15,7-1 0 16,3 0-1-16,5-1 2 0,-1 0-31 15,-4-4-188 1</inkml:trace>
  <inkml:trace contextRef="#ctx0" brushRef="#br0" timeOffset="215472.5761">15464 11790 1193 0,'1'3'563'16,"1"2"-220"-16,3 2-119 0,-4 0-27 16,2 0-51-1,0-1-40-15,-2-4-49 16,7 2-21-16,-5-4-35 15,1-1-61-15,-1-5-526 16</inkml:trace>
  <inkml:trace contextRef="#ctx0" brushRef="#br0" timeOffset="216230.7809">15920 11408 850 0,'1'-7'399'0,"3"-6"-157"15,-3 11-84-15,1 21-76 16,0 15-26-16,3 25-31 16,0 7 4-16,1 8-3 15,-2 0-3-15,3-7-7 16,4-9-4-16,2-19-2 0,5-12 0 16,-2-19-16-1,-3-9-29-15,1-18-44 0,1-8-18 16,0-5-21-1,3-5 23-15,-3 1 39 0,0 6 16 16,0 7 45-16,-10 7 23 16,-5 11 27-16,-4 5 10 0,-12 9 11 31,-2 6-10-31,-1 9-18 0,-1 1-4 16,9 4-13-16,8 1-3 0,10-4 9 15,9-1 2-15,10-12-3 16,7-4-2-1,13-9-12-15,3-4-33 16</inkml:trace>
  <inkml:trace contextRef="#ctx0" brushRef="#br0" timeOffset="216599.5949">16866 11171 977 0,'-26'-1'426'0,"-34"8"-216"15,-5 14-61-15,-1 32-55 16,0 25-11-16,13 33-15 16,4 18-13-16,16 24-15 0,21-2-11 15,36-6-16-15,21-16-1 16,37-33-3-16,9-11-1 15,4-33-74 1,-4-13 106-16</inkml:trace>
  <inkml:trace contextRef="#ctx0" brushRef="#br0" timeOffset="217544.2918">17100 11677 627 0,'1'-15'337'16,"2"-20"-61"-16,0-3-57 15,-2-6-59-15,0-3-19 0,4 9-29 16,-2 8-15-16,3 13-23 15,-4 10-11-15,2 5-32 16,-1 4-13-16,-3-2-22 16,1 15-4-16,12 63 1 15,-1-18 1-15,5 15 3 16,-2 3 6-16,2 2-122 16,-7-4-88-16</inkml:trace>
  <inkml:trace contextRef="#ctx0" brushRef="#br0" timeOffset="217702.9524">17014 11941 1137 0,'10'-12'437'16,"16"-14"-313"-16,12 4-54 16,21 16-37-16,12 3-14 15,19 10-5-15,-3 2-75 16,-8 6-233-16</inkml:trace>
  <inkml:trace contextRef="#ctx0" brushRef="#br0" timeOffset="217991.0263">17065 12148 706 0,'-6'-3'379'16,"-1"1"-41"-16,14-4-213 15,14 2-19-15,24-1-32 16,8 5-15-16,13 0-31 16,-3 1-3-16,-16 6-1 0,-12-2 1 15,-28 4 10-15,-15 4 0 16,-24 3-3-16,-9 4-4 16,-5 3-14-16,7-4-5 15,18-2-7-15,11-2-2 16,24-1-4-16,9-3 4 15,18 0-3-15,9-2 2 0,5-3-45 16,2 2-104-16</inkml:trace>
  <inkml:trace contextRef="#ctx0" brushRef="#br0" timeOffset="218592.5096">17623 11659 980 0,'6'1'384'0,"11"12"-236"0,5 11-53 15,-2 18-27-15,-2 6 1 16,-9 7-22-16,-8-1-9 0,-1-12-11 16,-3-7-5-1,0-18-5-15,1-10 0 16,4-14-23-16,1-15-15 15,7-20-10 1,3-5-9-16,6-5 12 16,4 5 8-16,3 14 0 15,1 11 4-15,-5 14 8 0,-2 8 6 16,-5 13 22-16,-1 7 6 16,-10 9 7-16,-3 5-2 15,-5 0-12-15,-3-3-3 16,5-8-5-16,-1-10-2 15,4-14 11-15,4-6 0 0,12-16 1 16,2-2-1-16,4-5-15 16,3 0-5-16,-6 9-7 15,-3 1 9-15,-4 15 16 16,2 6 10-16,-3 17 20 16,-1 4-3-16,-5 8-4 15,-5 0-6-15,-1 1-14 16,0-1-5-16,4-7-69 15,0-2-66-15</inkml:trace>
  <inkml:trace contextRef="#ctx0" brushRef="#br0" timeOffset="219010.4323">18249 11696 969 0,'-5'2'403'0,"-5"7"-232"15,-4 6-90-15,3 12-61 16,2 6 0-16,9 8 0 15,8 4 0-15,10-4 6 16,5-4 1-16,11-15 2 16,1-12 0-16,4-11-4 15,-3-8 2-15,-7-14 0 16,-5-7 0-16,-6-12 0 0,-8-4-3 16,-4 4-3-16,-5 2-2 15,-1 16 9-15,-4 8 0 16,-3 16-5-16,3 12-1 15,-3 12-19-15,2 7-3 16,5 10-1-16,3 2 3 16,8 4-164-16,0-5-198 15</inkml:trace>
  <inkml:trace contextRef="#ctx0" brushRef="#br0" timeOffset="219309.8258">18676 11968 1094 0,'-13'9'437'0,"-10"4"-262"15,0 6-115-15,0 2-11 0,4 2-14 16,7-1-5-16,5-5-17 16,4-4-1-16,6-8-2 15,4-5 3 1,7-12 5-16,2-2 1 15,2-12 3-15,2-8-2 0,-2-1 11 16,2-5 7-16,-2 14 10 16,-4 4 1-16,-2 21-15 15,-3 8-9-15,-1 15-17 16,2 5-4-16,4 10 0 16,0-3-1-16,2-1-5 15,-1-3-75-15,-6-9-209 16</inkml:trace>
  <inkml:trace contextRef="#ctx0" brushRef="#br0" timeOffset="219470.2642">18686 12037 1021 0,'6'-1'388'0,"9"1"-277"0,4 1-49 16,11-1-29-16,1 2-6 15,-1-4-124-15</inkml:trace>
  <inkml:trace contextRef="#ctx0" brushRef="#br0" timeOffset="219756.0887">18784 11406 933 0,'9'-12'398'0,"13"-15"-184"15,9 8-27-15,7 9-36 16,-1 8-17-16,-5 11-56 16,-6 8-22-16,-13 7-19 0,-11 3-3 15,-15 5-4-15,-9-1-4 16,-9 3-8-16,1-3-5 15,13-4-13-15,12-6-4 16,25-8-11-16,9-4-2 16,13-5-29-16,13 0-60 15</inkml:trace>
  <inkml:trace contextRef="#ctx0" brushRef="#br0" timeOffset="220051.1385">19259 11772 753 0,'3'0'373'16,"4"1"-116"-16,16 5-60 0,9-2-15 0,13 2-15 16,1 1-24-16,2-5-51 15,2 0-18-15,-11-5-35 32,-3-1-2-32,-10-1-161 0</inkml:trace>
  <inkml:trace contextRef="#ctx0" brushRef="#br0" timeOffset="220783.5605">19301 11617 875 0,'1'10'350'16,"3"6"-188"-16,8 25-99 0,2 17-13 16,1 17 5-1,0 2-13-15,1-7 0 0,0-12-132 16</inkml:trace>
  <inkml:trace contextRef="#ctx0" brushRef="#br0" timeOffset="221266.2749">19867 11680 925 0,'2'7'411'16,"-2"5"-173"-1,-4 4-118-15,1 6-6 16,-10-1-23-16,1 1-19 0,4-4-38 16,1-3-11-16,7-5-15 15,2-7-2-15,9-10-1 16,9-7 0-16,8-12 2 16,3-2-2-16,-2-1-5 15,-2 4-1-15,-6 12-2 16,-6 8 2-16,-1 15 11 15,-6 7 7-15,0 11 9 16,-3 6 1-16,-2 0-6 16,-2-3-5-16,-1-4-6 15,0-10-3-15,3-11-5 16,-1-8-2-16,7-14-13 16,3-8-2-16,1-10 3 0,7-5 2 15,1 1 3-15,0 4 0 16,-1 12 1-16,0 10 3 15,-6 14 14-15,-2 8 8 16,-2 13 2-16,-3 5 1 16,1 6-8-16,-1 2-3 15,2-7-36-15,0-3-122 0</inkml:trace>
  <inkml:trace contextRef="#ctx0" brushRef="#br0" timeOffset="221724.9243">20624 11846 738 0,'6'-9'413'0,"2"-9"-104"16,-7-3-93-16,-6-3-35 15,-10 0-70-15,-5-2-28 16,-11 2-41-16,-6 8-19 16,-1 9-28-16,3 11-11 15,10 15-10-15,4 6 3 16,8 8 6-16,6-1 2 0,12-3 6 16,11 0 0-16,11-13 3 31,3-7 3-31,3-9 6 0,-2-8 6 15,-2-2 7-15,-4 2 16 16,-7 8 14-16,-3 8 6 16,-5 17 6-16,-2 6-12 15,-5 14-11-15,-4 2-3 16,-13-7-8-16,-6-3-2 16,-14-13-1-16,-1-3 1 15,-5-14 2-15,0-7-3 16,7-11-40-16,0-9-44 15,13-10-153-15,6-4-172 16</inkml:trace>
  <inkml:trace contextRef="#ctx0" brushRef="#br0" timeOffset="222418.3886">21121 11689 640 0,'-21'-4'363'16,"-18"0"-66"0,-1 0-64-16,7 4-86 0,9 4-47 15,10 0-52-15,6 6-13 16,10 5-11-16,9 1 2 15,13 11 3-15,6 3-5 0,5 7-7 16,-7 3 0 0,-14 1 5-16,-11 1 3 0,-23-14 4 15,-5-1 0-15,-5-17-4 16,-3-6 3-16,11-9-99 16,3-13-90-16</inkml:trace>
  <inkml:trace contextRef="#ctx0" brushRef="#br0" timeOffset="222597.0577">21275 11677 1213 0,'11'6'508'16,"9"13"-302"0,-5 3-47-16,-5 10-67 0,-3 4-27 15,-10-1-33-15,3 4-6 16,-4-11-124-1,-1-4-130-15</inkml:trace>
  <inkml:trace contextRef="#ctx0" brushRef="#br0" timeOffset="222719.9827">21277 11410 973 0,'-2'-2'367'0,"-1"-3"-252"0,2 11-306 15</inkml:trace>
  <inkml:trace contextRef="#ctx0" brushRef="#br0" timeOffset="222958.2303">21423 11704 883 0,'7'13'448'0,"-3"12"-132"15,0 4-67-15,-4-3-95 16,-8-1-40-16,3-2-52 15,1-4-23-15,5-7-22 16,0-8-6-16,5-8-15 16,-2-12-6-16,9-12-7 15,8-2-1-15,9-1 3 0,2 4 3 16,-5 11 17-16,-3 7 7 16,-12 11 10-1,-2 10 7-15,-9 13-7 0,-1 11-4 16,-1 4 35-16,-1 4-99 15</inkml:trace>
  <inkml:trace contextRef="#ctx0" brushRef="#br0" timeOffset="223341.909">21873 11825 920 0,'-5'1'403'16,"-10"1"-203"-16,2 10-109 16,3 5-15-16,4 5-24 15,5 4-6-15,9-2-4 0,4-5 3 16,1-7 4 0,4-6 3-16,4-16 0 0,4-7-7 15,1-17-9-15,-3-8-3 16,-4-9-5-16,-7-2-1 15,-14-6-8-15,-11-2-2 16,-17-11-7-16,-6-8 1 16,-8 10-5-16,5 10-6 15,-5 32-2-15,-1 20-4 16,3 25 0-16,6 11 2 16,24 16 0-16,13 6 1 0,35 0 3 15,14-1 0 1,17-6 0-16,7-1 0 15,-5-7-213 1</inkml:trace>
  <inkml:trace contextRef="#ctx0" brushRef="#br0" timeOffset="223537.1384">22291 11823 1388 0,'2'2'609'15,"0"4"-319"-15,-4-3-87 0,1-3-117 16,0 0-27-16</inkml:trace>
  <inkml:trace contextRef="#ctx0" brushRef="#br0" timeOffset="224233.409">22811 12018 615 0,'-1'-10'340'0,"1"-14"-48"16,-4-2-39-16,-6-6-64 0,-2 1-37 15,-12 0-68-15,-5 6-26 16,-9 12-35-16,12 19-13 16,13-3-20-1,1 1-5-15,-33 35 0 0,7 6 3 0,20 13 11 16,22-18 1-16,19-10 8 16,6-6 6-1,10-16 12-15,5-8 7 16,3-10 7-16,-2-10 1 15,-9-14-1-15,-9-8-4 16,-8-19-6-16,-6-5-4 16,-10-7-5-16,-1-1-2 15,-5 6-6-15,-7 7-1 16,7 23-6-16,-7 11-3 0,2 21-9 16,3 17-4-1,-1 18-3-15,3 9 0 16,3 20 7-16,3 8 2 15,3 12 4-15,2 5-1 0,5-10 4 0,-2-9-86 16</inkml:trace>
  <inkml:trace contextRef="#ctx0" brushRef="#br0" timeOffset="224479.1159">22976 11264 1053 0,'14'-3'451'0,"25"11"-231"16,7 19-54-16,14 41-48 16,3 17 1-16,-15 25-12 0,-13 8-14 15,-37 10-18-15,-27-9-15 16,-30-15-21-16,-12-14-3 15,3-34 8-15,7-4-84 16</inkml:trace>
  <inkml:trace contextRef="#ctx0" brushRef="#br0" timeOffset="225101.5872">21890 10921 554 0,'-4'6'294'0,"-3"2"-75"0,6-1-32 16,14 1-30-16,8-1-7 15,25-1 6-15,21-2-14 16,39 0-13-16,10-4-7 16,10-1-29-16,-5 4-14 15,-23-5-29-15,-8 1-12 16,-32-4-9-16,-17-3-1 15,-29-5-48-15,-14 2 94 16</inkml:trace>
  <inkml:trace contextRef="#ctx0" brushRef="#br0" timeOffset="225978.9897">22235 12566 498 0,'-3'0'262'0,"-3"6"-66"16,3-6-32-16,3 3-57 15,0-1-12-15,0-2-16 16,0 0 2-16,10 1 6 16,15 3-2-16,30 7-10 15,-23-9-7-15,4 0-13 16,3 2-5-16,19-4-4 15,12 2-3-15,28 3-4 0,8-4-3 16,6 4-9-16,-6-4-1 16,-24-4-1-16,-9-1 10 15,-27-4 33-15,-6 2 10 16,-16-1 10-16,-5-1-7 16,-10 2-28-16,-7 3-10 15,-3 3-20-15,-5 0-7 16,5 0-13-16,0 0-3 15,-6 3-40-15,-8-2-82 16</inkml:trace>
  <inkml:trace contextRef="#ctx0" brushRef="#br0" timeOffset="226764.5532">13322 13350 985 0,'-4'-19'442'16,"1"-31"-197"-16,7-1-73 0,19 1-77 16,11-1-21-16,22 7-23 15,8 13-4-15,2 22-8 16,-2 16-1-16,-24 27-9 15,-12 12-5-15,-28 19 3 16,-21 5 2-16,-24 6-5 16,-10-4-3-16,-6-15-6 15,3-10-4-15,16-23-10 16,9-14-12-16,20-20-22 16,8-12-8-16,16-6-7 15,7-3 4-15,14 8 20 16,5 9 12-16,2 14 24 15,5 16 11-15,-5 13 10 16,-7 5-4-16,-3 5-8 16,-9-6-6-16,-2-5-6 15,1-4-84-15</inkml:trace>
  <inkml:trace contextRef="#ctx0" brushRef="#br0" timeOffset="226922.2525">14048 13439 847 0,'0'-3'534'0,"1"-3"3"0,-1 2-314 15,-1 3-53-15,0 1-93 16,0 0-26-16,0 0-166 16,-1 0-106-16</inkml:trace>
  <inkml:trace contextRef="#ctx0" brushRef="#br0" timeOffset="227187.1275">14327 13097 1137 0,'2'-17'490'16,"1"-16"-241"-16,-2 10-45 15,-1 13-79-15,-1 10-29 16,1 16-63-16,1 4-16 16,8 14-3-16,5-2-2 15,3 9 2-15,0 0-1 16,-4 3 0-16,-4 1-2 16,-4-6 33-1,0-1-104-15</inkml:trace>
  <inkml:trace contextRef="#ctx0" brushRef="#br0" timeOffset="227364.3785">14197 13493 848 0,'7'-4'469'16,"9"-7"-3"-16,24-1-350 15,16 0-24-15,21-3-37 16,0 5-16-16,-10 8-25 15,-5 2-4-15,-17 9-163 16,0 1-92-16</inkml:trace>
  <inkml:trace contextRef="#ctx0" brushRef="#br0" timeOffset="227694.315">14262 13725 974 0,'-6'-2'455'16,"-8"-3"-194"-16,19-3-93 0,7-2-21 0,18-4-48 31,13 0-25-31,3 5-32 0,4 4-6 16,-6 8-5-1,-9 10 1-15,-19 7 2 16,-16 7 1-16,-28 13-8 0,-10 1-4 15,-15 6-10-15,3-3-3 16,12-12-3-16,9-12-1 16,19-18-9-16,10-7-8 15,18-14-4-15,9 2 0 0,17 1 8 16,5 3 6-16,3 12 2 16,-2 3 1-16,-5 13-2 15,-7 6 7-15,-10 0-131 16</inkml:trace>
  <inkml:trace contextRef="#ctx0" brushRef="#br0" timeOffset="228374.645">14966 13053 951 0,'3'-5'430'15,"1"-2"-211"-15,1 7-39 16,-2 7-77-16,0 12-31 0,-2 19-36 15,-1 9-4-15,1 17-11 16,-3 10-4-16,1 1-5 16,0-3-2-16,2-12-2 15,2-14-2-15,9-17-3 16,-2-10-2 0,3-19-15-16,7-4-13 0,-2-15-10 15,4-6-3-15,7-8 11 16,-2 0 14-16,0-4 11 15,1 6 5-15,-14 13 17 16,-9 4 7-16,-10 16 2 0,-9 6 0 16,-11 8-12-16,2 3-6 15,2 1-3-15,-4 1-1 0,10-2-4 16,4 3-1-16,5-4 0 16,6-1 0-16,10-3 11 15,3-4 9-15,18 4 24 16,-1-6 7-16,14 3 0 15,6-2-8-15,3-4-19 16,2 0-7-16,-11-2-7 16,-9 0 1-16,-21-3 4 15,-4 0 4-15,-10 0 17 16,-5 0 7-16,1 2 8 16,3-2 2-1,0 0-14-15,0 0-5 16,0 0-7-16,0 0-5 15,0 0-4-15,-1 0-5 16,1 0-8-16,0 0-3 16,0 0-53-16,0 0-60 0</inkml:trace>
  <inkml:trace contextRef="#ctx0" brushRef="#br0" timeOffset="235126.1633">1825 15349 624 0,'-2'-23'316'16,"-5"-17"-80"-16,8 19-89 16,6 14-39-16,4 27-23 15,0 19-22-15,4 36-22 16,-5 13 9-16,-8 19-12 15,-6 2-9-15,-11-6-9 16,-1-4-35-16,8-32-126 16,8-18-110-16</inkml:trace>
  <inkml:trace contextRef="#ctx0" brushRef="#br0" timeOffset="235353.5794">2289 15452 545 0,'2'-16'313'15,"-2"-13"-19"-15,-7 8-50 16,-18 20-71-16,-10 9-34 0,-14 21-64 16,-6 9-23-16,-3 10-12 15,-5 0-11 1,13 1-19-16,8-3-11 0,27-4-18 16,19-3-6-16,30-9-1 15,12-1 5-15,14 0 15 16,4-3 7-16,4 3 7 15,-4-4 1-15,0-6-80 16,-3-3-99-16</inkml:trace>
  <inkml:trace contextRef="#ctx0" brushRef="#br0" timeOffset="235637.5006">2506 15808 944 0,'-4'0'407'15,"1"4"-231"-15,3 5-49 16,8 7-76-16,7 2-18 15,2 2-11-15,6-3-6 16,0-5 3-16,0-4 1 16,-1-8 6-16,-6-6 6 15,-5-8 12 1,-5-5 5-16,-7-6 3 0,-3-2-5 0,-11 0-10 16,-6 3-7-16,-6 7-20 15,6 8-13-15,-1 14-22 16,2 13-3-1,6 20 6-15,-1 9 9 16,7 9 13-16,4 4 0 0,8 4 0 16,4-4-1-1,6-3-17-15,6-1-84 0</inkml:trace>
  <inkml:trace contextRef="#ctx0" brushRef="#br0" timeOffset="235947.5712">3110 15695 882 0,'-4'8'390'0,"-6"16"-173"16,-12 8-29-16,-9 9-38 15,-12 2-39-15,-12-6-63 0,5-10-14 16,-1-17-5-16,9-10-11 15,13-21-24-15,7-6-12 16,16-7-25-16,11-1-5 16,16 7 14-16,6 8 21 15,14 16 27-15,-1 6 14 16,-1 23 17-16,0 7-10 16,-10 14-3-16,-3 1-2 15,-3-1-20-15,-1-3-291 16</inkml:trace>
  <inkml:trace contextRef="#ctx0" brushRef="#br0" timeOffset="236859.5866">3230 15761 554 0,'0'2'296'15,"6"5"-27"-15,5 2-135 16,21 1-32-16,10-7 11 16,12-4-14-16,7-6-20 15,-14-6-41-15,-3 5-7 16,-20-5 2-16,-10 1 3 16,-11 3-1-16,-7 2-10 15,-13 7-24-15,-2 4-10 0,-7 15-15 16,-3 6 0-1,3 12 4-15,2 3 1 16,20 8-1-16,8-6-1 0,24-1 5 16,5-7 2-1,13-13 7-15,6-8 1 0,5-19-35 16,3-7-7-16,-7-14 0 0,-7-1 5 0,-15-7 48 16,-8 1 15-1,-16 1 23 1,-9 2 12-16,-14 13 28 15,-11 4 4-15,-9 12-8 16,-2 4-13-16,4 10-39 16,5 1-14-16,13 6-19 15,5-1-7-15,11 5-4 16,5 3 1-16,6-1 4 16,7 0 1-16,6-4 5 15,5-4 0-15,5-7 5 16,1-7 2-16,2-9 7 15,-6-4 5-15,-7-11 5 0,-4 2 2 16,-9-4 0-16,-1 3-1 16,-8 6-1-16,-2 5 0 15,0 9-5-15,-4 8-2 0,4 6-9 16,3 5-2 0,6 0 0-16,5-2-3 0,3-3 11 15,5-4 5-15,-1-10 8 16,-2 0 9-16,-3-10 1 15,-5-6 2-15,-5-4-1 16,-4-5-29-16,-4-9-105 16,0 1-71-16,-3-2-183 15,4 1-77-15,-3 0 78 16,-3 2 121-16,0 6 297 16,-3 0 161-16,2 11 106 15,2 6-24-15,6 9-97 16,-2 0-62-16,-1 2-96 15,2-2-32-15,0 0-83 16,0 0-99-16</inkml:trace>
  <inkml:trace contextRef="#ctx0" brushRef="#br0" timeOffset="237019.1779">4146 15700 795 0,'1'-1'397'0,"5"5"-94"0,2 9-88 16,4 15-65-16,1 11-31 15,4 22-61-15,-2 8-18 16,-2 19-23-16,-5 2-5 16,-1-3-6-16,-1-5-47 15,-1-19-131-15,-1-11-238 16</inkml:trace>
  <inkml:trace contextRef="#ctx0" brushRef="#br0" timeOffset="237161.7552">4259 16040 998 0,'5'-5'362'15,"3"-1"-235"-15,18 4-130 0,9-4-90 16</inkml:trace>
  <inkml:trace contextRef="#ctx0" brushRef="#br0" timeOffset="237490.0335">4721 15736 1029 0,'-11'-11'499'16,"-12"-7"-173"-1,-6 6-190-15,-3 3-32 16,-2 9-71-16,7 3-26 16,8 10-30-16,6 6-11 15,11 4-8-15,-1 1 1 0,7 3 6 16,10 0 2-1,6-7-6-15,6-3-9 16,-2-10-26-16,-7-5 6 16,-9-2 22-16,-11-3 13 0,-12 1 33 15,-7 4 1 1,-3 3 1-16,2 6 7 16,6 4 9-16,7 3 8 15,10 3 15-15,4 0 5 16,9-6 11-16,6-1 0 0,12-6-8 15,5-3-9-15,9 0-11 16,1-4-16-16</inkml:trace>
  <inkml:trace contextRef="#ctx0" brushRef="#br0" timeOffset="238183.1185">5286 15700 909 0,'7'4'350'0,"7"3"-218"0,17 3-87 15,7-4 9-15,7-3 3 16,-1-3-4-16,-5-7-13 15,-4-2-4-15,-11-2-6 0,-6 3 2 16,-15 2-8-16,-6 5-12 16,-17 8-17-16,-6 7-9 15,1 13-5-15,-9 0 5 16,17 7 4 0,6-1 0-16,9 2-2 0,11 0 2 15,6-5 5-15,2-5 4 0,11-12 7 16,1-7 7-1,5-14 9-15,-2-6 2 16,-5-15 3-16,-3-3 0 16,-6-2-8-16,2 4-4 15,-6 8-14-15,0 8-10 16,-6 14-1-16,-3 4 6 0,-5 15 15 16,-1 3 11-16,-2 3 2 15,-3-1-3 1,0-7-9-16,5-4 0 15,3-14 6-15,5-9 0 16,13-13 0-16,2-8-3 0,6 0-10 16,2 1-1-16,-5 10 10 0,-2 6 4 15,-3 18 11 1,-4 4 6-16,-5 19-6 16,-2 7-3-16,-4 7-1 0,0 3-40 15</inkml:trace>
  <inkml:trace contextRef="#ctx0" brushRef="#br0" timeOffset="242379.6411">6795 15669 840 0,'-22'10'367'15,"-13"7"-190"1,0 20-105-16,2 7-33 0,20 14-33 15,11 4-4-15,21-11 1 16,12-11 9-16,19-23 21 16,1-21 15-16,-2-25 14 15,-1-15 9-15,-17-26 2 16,-6-6-5-16,-19-6 6 16,-7-6-5-16,-21-11-14 15,-12-1-7-15,-11 7-27 0,-8 19-10 16,4 41-18-16,4 23-9 15,13 28-6-15,11 12-2 16,16 19 8-16,14 8 3 16,35 8 81-16,16-2-149 15,19-4-263-15</inkml:trace>
  <inkml:trace contextRef="#ctx0" brushRef="#br0" timeOffset="242696.5708">7391 15650 521 0,'-9'-6'325'15,"-14"-5"17"-15,1 2-141 0,-1 2-97 16,0 7-33-16,8 6-62 16,4 5-17-16,14 9-11 0,11-1 3 15,14 1 13 1,-1-1 5-16,-1-9 7 15,-6-2 2-15,-8-5 10 16,-9-3 0 0,-12 1-3-16,-9-1-1 0,-14 4-13 0,-1 2-5 15,2 7-6 1,4 7 0-16,15 8 1 16,9 0 6-16,17 2 7 0,12-3 2 15,12-11 2-15,4-7 1 0,13-13-107 16</inkml:trace>
  <inkml:trace contextRef="#ctx0" brushRef="#br0" timeOffset="243283.9763">7421 15686 466 0,'0'-2'268'0,"-1"-4"-21"15,5 2-122-15,-4 3-57 16,5 0-8-16,25 0-7 15,51-3-6-15,-32 0-12 16,-3 3-4-16,-12-3-7 16,-7 2-2-16,-13 4-6 15,-10-1-1-15,-3 2 4 16,-3-2 1-16,1-2-1 16,0 0-3-16,0 1-11 15,-11 1-6-15,-38 24-7 16,30-3-1-16,1 7 1 0,5 2 3 15,13 2 2-15,6 2 3 16,14-5 1-16,7 0 1 16,5-12 6-16,2-3 2 15,1-14 6-15,-3-9 3 16,2-9 2-16,-5-11-2 16,-11-5-3-16,3 2-3 15,-17-7-1-15,5 6-1 0,2 7-5 16,-10 6-2-16,4 16-12 15,-6 7 0-15,2 14 6 16,1 8 2-16,0 11 9 16,-1 2-1-16,7 3-3 15,-1-1 4 1,1-14-106-16,6-6-159 0</inkml:trace>
  <inkml:trace contextRef="#ctx0" brushRef="#br0" timeOffset="243437.771">8037 15680 677 0,'7'-4'369'16,"8"-7"-80"-16,-4 17-172 0,2 12-37 15,0 14-49-15,-3 4-4 16,-2 8-12-16,-2 0-2 16,-1-5-20-16,-2-5-153 15</inkml:trace>
  <inkml:trace contextRef="#ctx0" brushRef="#br0" timeOffset="243902.8664">8368 15686 835 0,'-7'3'365'16,"-7"4"-176"-16,-8 9-99 16,-7 1-19-16,-2 4-28 15,4-2-14 1,5 1-17-16,3-8-4 0,17 1-9 15,4 0-3-15,17-2 3 16,6 6 0-16,2-6 5 0,3-2 2 16,-2-2-1-16,1-2 2 15,-3-7-47 1,0 0-12 0,-3-9-37-16,-2-2-7 0,-3-7 45 15,-5 0 13-15,-1 1 43 16,-2 2 30-16,-2 11 27 0,-3 6 14 15,-7 13 34-15,-2 9-6 16,-5 12-3 0,-2 5-9-16,1-3-38 0,1-1-13 0,3-11-20 15,5-4-7-15,6-16 3 16,7-8 1-16,11-17-2 16,4-10-1-16,5-3-8 15,2 1-3-15,0 5-3 31,0 10-1-31,-8 10 0 16,-7 6-1-16,-9 19 3 16,-8 4 4-16,-2 13 2 0,1 4-1 15,-1-3-1-15,0-3 21 0,-2-11-163 16</inkml:trace>
  <inkml:trace contextRef="#ctx0" brushRef="#br0" timeOffset="244045.4266">8680 15378 1044 0,'-3'-2'446'0,"-9"2"-235"16,3 10-142-16,0 19-71 16,2 9-124-16</inkml:trace>
  <inkml:trace contextRef="#ctx0" brushRef="#br0" timeOffset="244545.5518">9442 15885 701 0,'5'4'315'0,"8"-2"-82"16,4-2-76-16,15-2-29 16,0-4-5-16,0-3-54 0,-2-3-19 15,-14-7-13-15,-6-2 1 16,-15-3-4-16,-7-2-3 16,-18 3-12-16,-5 4-8 15,-4 11-14-15,0 8-8 16,11 18-9-16,4 13-1 15,11 20 6-15,4 8 5 16,8 8 9 0,2-1 2-16,7-8 2 0,3-7 3 15,0-6 1-15,1-8 59 16,0-11-218-16,2-6-215 16</inkml:trace>
  <inkml:trace contextRef="#ctx0" brushRef="#br0" timeOffset="244711.6259">9822 15704 940 0,'-3'2'447'0,"-6"0"-127"16,6 20-228-16,-5 10-39 0,-1 15-23 15,7 5-12-15,0 0-15 16,4-6-80-1</inkml:trace>
  <inkml:trace contextRef="#ctx0" brushRef="#br0" timeOffset="244845.2396">9872 15367 1140 0,'-5'0'405'16,"-8"-3"-320"-16,7 21-196 0,6 7-305 15</inkml:trace>
  <inkml:trace contextRef="#ctx0" brushRef="#br0" timeOffset="245108.3587">10069 15461 925 0,'10'-29'424'0,"8"-24"-187"16,2 6-86-16,-3 7-27 15,-1 13-43-15,-3 9-27 16,-6 11-37-16,0 7-11 16,-3 15-12-16,3 11-2 15,-1 27 4-15,2 14 1 16,1 15 3-16,5 7 1 0,1 0 2 16,-3-3 2-16,-14-4 5 15,-3-5 1-15,-17-17 5 16,-6-12 0-16,-3-18 2 15,-6-9 4-15,4-21-58 16,3-3-61-16</inkml:trace>
  <inkml:trace contextRef="#ctx0" brushRef="#br0" timeOffset="245526.7402">10683 15785 704 0,'-15'14'391'16,"-12"9"-89"-16,-14 3-133 15,-4 4-46-15,-4-8-62 16,3-7-22-16,9-13-12 16,10-8-1-16,8-9-11 15,9-5-6-15,10-4-15 16,8-1-7-16,14 2-3 15,2 4 5-15,10 14 18 16,-2 5 8-16,2 17 14 0,4 10 2 16,-3 12-7-16,-5 9 0 15,-8-3-2-15,-2-3-507 16</inkml:trace>
  <inkml:trace contextRef="#ctx0" brushRef="#br0" timeOffset="246049.3305">11258 15695 1035 0,'15'14'356'0,"12"8"-297"0,0 32-70 16,6 13 8-16,-9 12 27 15,-8 0 18-15,-21-12 13 16,-12-10 1-16,-12-10-9 16,-4-11-8-16,-1-16-74 15,8-14-40-15,6-24-33 16,8-10-11-16,14-23 56 16,8-8 39-16,10-17 58 15,7-7 26-15,13 1 30 0,1 10 9 16,4 17-23-16,-2 16-18 15,-9 24-29 1,-6 7-11-16,-6 15-13 0,-2 10-3 16,-4 10 3-16,-1 4 0 15,-3 7 0-15,-1-2 1 0,-4-2 0 16,1 0 1 0,-3-9-71-16,1-5-115 15</inkml:trace>
  <inkml:trace contextRef="#ctx0" brushRef="#br0" timeOffset="246334.669">12057 15700 753 0,'-5'9'409'16,"-3"6"-136"-16,-17 8-74 15,-6 4-42-15,-13 3-81 16,-6-3-25-16,3-6-20 15,2-6-5-15,14-14-3 16,10-3 1-16,12-13-7 0,5-6-6 16,6-4-14-16,4-3-8 15,10 3-6 1,4 4 2-16,12 12 9 0,1 8 4 16,2 16 3-1,0 6 4-15,-6 14-1 0,-3 5 0 16,-7 5 1-16,-3-2-28 0</inkml:trace>
  <inkml:trace contextRef="#ctx0" brushRef="#br0" timeOffset="246806.5829">12194 15708 911 0,'0'2'313'15,"11"6"-261"1,5-2-9 0,7-1 10-16,8 0-1 0,2-5-20 15,2-1-5-15,-5-6 0 16,-2-1-1-16,-12-3 1 0,-6-2 0 16,-10 4-6-16,-6 2-4 15,-13 9-8 1,-4 7-2-16,-5 11 2 15,-1 4-2-15,12 8-2 0,5 2-3 16,9 5-2 0,8-1-1-16,5-6 2 15,5-3 2-15,15-10 5 16,1-10 3-16,9-15 5 16,4-8 3-16,-2-14-1 15,-2-5 0-15,-4-3-2 16,-7-4-1-16,-14-3 56 15,-4 3 8-15,-11 9 17 0,1 9 10 16,-2 19-56-16,-6 6-11 16,4 18-23-16,-3 2-11 15,0 8-3-15,6 5 0 16,0 2 0-16,4 0 1 16,-4-4-49-16,1-2-62 15</inkml:trace>
  <inkml:trace contextRef="#ctx0" brushRef="#br0" timeOffset="246946.9491">12652 15354 1254 0,'0'-9'550'16,"0"-12"-292"-16,-6 31-163 15,0 19-50-15,-6 29 16 16</inkml:trace>
  <inkml:trace contextRef="#ctx0" brushRef="#br0" timeOffset="260708.5922">24547 2584 615 0,'15'-8'330'0,"15"-12"-66"16,-7-4-52-16,-18-24-68 15,-11-13-15-15,-42-31-35 16,-25-16-19-16,-43-26-30 16,-32-5-4-16,-31 7-2 0,-28 4-6 15,-40 28-13-15,-25 11-10 16,-50 26-10-16,-10 17 4 15,-24 37 43-15,9 32 6 16,34 42 2-16,19 23-11 16,79 42-44-16,38 4-2 0,68 19-11 15,48 7-1 1,71 2-2-16,41 3-1 16,88 10-5-16,42-2 3 0,74-13-5 15,49-3 4-15,66-19 9 16,24-15-2-16,20-29-2 15,1-27-4-15,-38-63 7 16,-34-30 1-16,-75-79 133 16,-59-35 65-16,-121-90 53 15,-54-16 10-15,-122-18-153 16,-64 13-63-16,-103 57-104 16,-69 16-25-16,-86 52-96 15,-69 16-107-15</inkml:trace>
  <inkml:trace contextRef="#ctx0" brushRef="#br0" timeOffset="276584.7853">13590 15719 780 0,'20'5'340'0,"-3"-5"-166"0,-1 14-104 15,-8 8-16-15,-18 5 0 16,7 13 6-16,-11-2-8 0,0-6-13 15,8-10-20-15,2-14-5 16,12-17-2-16,4-12 2 16,16-17-2-16,3-2 0 15,1 1 19-15,1 7 10 16,-7 20 10 0,-4 6 0-16,-5 18-17 0,-4 10-8 15,-11 12-6-15,-2 5 0 16,-1-1-8-16,2-2-29 15</inkml:trace>
  <inkml:trace contextRef="#ctx0" brushRef="#br0" timeOffset="276919.6286">14369 15729 973 0,'-7'-3'447'31,"-7"6"-194"-31,3 8-116 16,8 14-95-16,4 9-14 0,13 6-13 15,8-2-3-15,11-9-5 0,5-9-1 0,6-25-3 16,-1-12 0 0,-6-22 7-16,-10-11 4 0,-13-12 12 15,-7-3 4 1,-21-9 8-1,-10-6-1-15,-23-8 32 16,-9 5 2-16,-4 21 6 16,4 23 1-16,11 39-42 15,6 11-11-15,30 26-22 16,16 7-10-16,43 10 0 16,32 1-44-16</inkml:trace>
  <inkml:trace contextRef="#ctx0" brushRef="#br0" timeOffset="277445.8281">15063 15667 530 0,'6'-8'284'0,"7"-9"-48"16,-5 1-17-16,-14 1-47 0,-7 2-29 15,-13 8-65-15,-7 2-20 16,3 7-28-16,0 4-21 16,13 3-25-16,4 4-9 15,14 1 0-15,9 3 4 16,15 0 16-16,2-2 6 16,4-4 6-16,-4-3-2 15,-10-9 9 1,-5 0 7-16,-20-1-3 0,-5 0 1 0,-24 3-11 15,-4 2-10-15,3 8-5 16,2 2-2-16,20 5-5 16,9 2 2-1,16 1 4-15,9 0 4 16,19-3 5-16,11-6-3 0,6-12-14 16,1-5-17-16,-3-15-107 15,-6-3-94-15</inkml:trace>
  <inkml:trace contextRef="#ctx0" brushRef="#br0" timeOffset="277810.41">15309 15644 831 0,'-9'0'392'0,"-11"2"-177"15,5 3-57-15,7 5-100 16,7-1-31-16,13 0-25 0,5 1-1 0,15-4 8 16,4-2 0-16,-2-6-1 31,-3-3 1-31,-14-1 6 0,-7-3 4 15,-10 3 0 1,-8 2-5-16,-10 4-13 0,-5 6-4 16,-6 10 6-1,2 3 2-15,7 7 4 16,6 3-2-16,13 0-7 16,4-1 0-16,14-5 0 15,8-3 3-15,6-10 2 16,2-6 1-16,3-12 0 0,-5-7 1 15,-1-11 4-15,-3-5 1 16,-11-4 2-16,2 2 0 16,-7 7-1-16,-5 5 3 15,-1 15 10-15,-4 6 0 16,-1 10-3-16,2 8-4 16,3 11-15-16,-4 2-1 0,-1 3-49 15,5 1-89-15</inkml:trace>
  <inkml:trace contextRef="#ctx0" brushRef="#br0" timeOffset="278397.5642">15852 15612 883 0,'-1'0'516'0,"-2"0"-28"15,2 9-290-15,-3 11-122 16,2 4-34-16,-1 12-17 15,0 0-6-15,1 1-10 0,2-2-1 16,3-11-88-16,4-6-58 16,10-18-190-16,2-11-72 15,8-13 50-15,3-3 55 16,2-3 211 0,0 1 113-16,-11 2 141 0,-9 5 48 15,-14 7 55-15,-11 5-24 16,-7 12-85-16,-6 5-44 15,0 9-78-15,0 5-17 16,10 2-23-16,7-2-3 0,11-3-2 16,10-4 2-1,12-7 3-15,4-6 4 16,4-8 2-16,-3-3 1 0,-4-9-4 16,-2-1-1-16,1 2 1 15,1 3 7-15,-4 9 15 16,-6 3 6-16,-4 12 17 15,-5 4 8-15,-3 8-5 16,2 5-1-16,-4-5-17 16,-1-1-14-16,2-8-7 15,7-6 0-15,3-12-2 0,5-6 0 16,3-11-3-16,-1-4-2 16,1 1-2-16,-2 1-2 15,1 10 0 1,-4 4-3-16,-4 11-1 0,1 7-1 0,-3 8-1 15,-2 6 1-15,-1 4 1 16,0 0-4-16,-5 1-47 16,0-3-39-16,-3-12-163 15,-4-6-216-15</inkml:trace>
  <inkml:trace contextRef="#ctx0" brushRef="#br0" timeOffset="278523.3084">16244 15315 894 0,'0'-8'516'16,"0"-7"-122"-16,-1 16-194 16,-4 9-60-1,5 18-111-15,-3 3-21 0,4 7-118 0</inkml:trace>
  <inkml:trace contextRef="#ctx0" brushRef="#br0" timeOffset="278945.1646">16976 15423 965 0,'23'-40'433'0,"12"-31"-170"16,13 14-137-16,3 14-20 16,-6 26-25-16,-3 18-18 15,-18 32-41-15,-7 17-10 16,-13 32-4-16,-7 2 3 15,-11 4 7-15,-6-5-1 16,0-21 2-16,3-8 1 0,5-23-4 16,10-8 2-16,-4-19 6 15,-2-4 0-15,-9-10-2 16,-6-3-3-16,-4 0-14 16,-5 0-7-16,4 6-56 15,1 6-59-15,1 2-204 16</inkml:trace>
  <inkml:trace contextRef="#ctx0" brushRef="#br0" timeOffset="279601.5991">17509 15519 874 0,'3'0'394'0,"2"3"-180"0,1 10-71 15,-2 9-67-15,-1 5-9 16,4 10-14-16,-3 1-12 0,7-6-16 16,6-2-5-1,0-15-3-15,10-9-2 0,-3-11-11 16,-3-13-37-1,4-9-143-15,-7-6-117 0</inkml:trace>
  <inkml:trace contextRef="#ctx0" brushRef="#br0" timeOffset="279699.7425">17734 15324 563 0,'-1'-5'354'0,"-4"-7"-19"16,0 4-81-16,2 6-132 15,-2 1-60-15,4 10-60 16,-1 6-117-16</inkml:trace>
  <inkml:trace contextRef="#ctx0" brushRef="#br0" timeOffset="279998.0308">18075 15540 771 0,'-9'-5'412'0,"-10"-1"-99"16,-1 8-180-16,-2 4-45 16,-5 12-66-16,8 6-19 15,0 2-11-15,6 7-2 16,13 1 4-16,6-2 4 16,13-2 8-16,1-5 6 15,7-16 27-15,-6-7 22 0,-7-7 46 16,-3-3 13-16,-12-4-14 15,-5-2-21-15,-10-3-51 16,-6-2-23-16,0 4-136 16,3 4-107-16</inkml:trace>
  <inkml:trace contextRef="#ctx0" brushRef="#br0" timeOffset="280280.0054">18085 15590 790 0,'14'0'431'0,"17"5"-80"15,-3 1-86-15,-7 5-77 16,-9 5-26-16,-10 0-43 16,-5 3-21-16,-5-5-46 15,5 0-18-15,2-8-18 16,2-6 1-16,10-9-7 0,4-6-3 16,7-9-6-16,4 0-4 15,1 2-3-15,1 2 0 16,0 11 2-16,-3 3 0 15,-8 9 3-15,-3 7 1 16,-5 10 8-16,0 4 5 16,-4 5 3-16,-1 1 0 15,-4-6-5-15,-3-3-4 0,2-4-37 16,-4-6-93-16</inkml:trace>
  <inkml:trace contextRef="#ctx0" brushRef="#br0" timeOffset="282374.1931">19437 15535 795 0,'-9'-6'368'0,"-10"0"-150"16,-11 6-35-16,-6 13-59 15,-1 10-36-15,10 16-56 16,9 5-13-16,25 2-16 16,14-3 1-16,19-19 3 15,5-11 1-15,-8-22 12 16,-5-16 8-16,-15-15 9 16,-13-12 8-16,-5-15-4 15,-8-10-3-15,-2-13-5 0,2 4-5 16,5 12-12-16,4 16-11 15,7 32-15-15,5 11-9 16,6 20-18-16,3 12-69 16,16 18-325-16</inkml:trace>
  <inkml:trace contextRef="#ctx0" brushRef="#br0" timeOffset="282802.8036">19877 15527 763 0,'-9'-11'390'0,"-11"-4"-113"16,-6 2-63-16,-2 13-90 16,3 7-48-16,5 11-60 15,7 6-14-15,12-3-5 16,7 2 2-16,15-8 0 16,6-2 1-16,4-5 0 15,-5-8 0-15,-11-3 4 0,-6-1 1 16,-16-4-4-16,-7 2-2 15,-13 6-8-15,-10 5-2 16,-4 7 8-16,3 4 3 16,11 5 4-16,11-1 4 15,19 4-1-15,12-1 0 16,20-6 1-16,7-2 0 16,11-12 2-16,-3-8 0 15,-4-12 2-15,-8-6 2 16,-12-7 1-16,-4 1 1 15,-10 5 2 1,-3 5 11-16,-12 10 17 0,3 6-3 16,-7 12-4-16,4 7-13 15,5 12-21-15,-2 2-1 0,0 2-2 16,1-2-2-16,1-6-73 16,2-4-67-16</inkml:trace>
  <inkml:trace contextRef="#ctx0" brushRef="#br0" timeOffset="282940.2597">20037 15261 1129 0,'-3'-12'522'16,"0"-9"-193"-16,-7 14-257 0,4 7-48 16,1 8-126-16,1 7-161 15</inkml:trace>
  <inkml:trace contextRef="#ctx0" brushRef="#br0" timeOffset="283079.7752">20132 15452 1130 0,'14'18'452'0,"17"27"-271"16,6 7-53-16,1 7-28 15,-4 6-28-15,-11 7-49 16,-3 2 6-16,-5-8-124 0,-1-11-81 15</inkml:trace>
  <inkml:trace contextRef="#ctx0" brushRef="#br0" timeOffset="283232.0724">20467 15525 1235 0,'-30'12'514'0,"-26"7"-273"0,-26 22-182 16,-8 6-13-16,1 13-33 15,7 7-2-15,30 4-142 16,13 0-267-16</inkml:trace>
  <inkml:trace contextRef="#ctx0" brushRef="#br0" timeOffset="283495.3216">20571 15497 933 0,'2'8'402'0,"5"6"-171"15,6 12-167-15,2 2 6 16,2 0-5-16,-2-3-7 16,0-11-12-16,0-4 12 0,5-9 31 15,0-4 10-15,-1-16 9 16,2-1-20-1,-8-7-48-15,-2-2-30 16,-8 6-155-16,-2 6-53 0</inkml:trace>
  <inkml:trace contextRef="#ctx0" brushRef="#br0" timeOffset="283957.2554">21054 15469 644 0,'-16'-14'439'16,"-7"-8"17"-16,1 7-268 15,0 7-66-15,9 13-93 0,2 9-24 16,7 9-13-16,5 2 0 16,11 3 8-16,3-2 3 15,12-6 2-15,0-4 0 16,2-10 3-16,-5-4 2 15,-12-2 8-15,-9-3-3 16,-11 2-8-16,-10-6-6 16,-5 4-9-16,-3 3-2 15,3 4 0 1,6 6-1-16,7 3-3 0,4 2 1 16,8-2 7-16,6 2 3 15,5-5 8-15,8-3 4 16,6-3 3-16,4-4 1 15,6-5 0-15,-2-9-4 0,1-3-1 16,-3-5 3 0,-3-1-3-16,-2 2 4 0,-9-3 0 15,-4 4-5 1,-9 7 35-16,-4 6-1 0,-6 14 5 16,1 8 7-16,0 12-35 15,2 2-2-15,2 5 25 16,-1-1-85-16</inkml:trace>
  <inkml:trace contextRef="#ctx0" brushRef="#br0" timeOffset="284406.9703">21956 15568 354 0,'1'3'189'16,"6"7"11"-16,-4-1-101 16,-1 6 14-16,1 1 15 15,-11-2-6-15,0 2-9 16,-3-8-32-16,-1 0-16 0,7-9-14 16,5-6-10-16,7-14-13 15,0-7-6-15,12-6-7 16,2-5 10-16,11 12 25 15,6 2 7-15,-3 11 4 16,-4 11-11-16,-10 13-24 16,-5 10-7-16,-6 10-14 15,-2 3-1-15,-2 0-30 16,-3-2-51-16,1-2-221 16</inkml:trace>
  <inkml:trace contextRef="#ctx0" brushRef="#br0" timeOffset="284658.4205">22388 15664 766 0,'3'0'383'16,"7"0"-89"-16,3 1-113 15,8 1-74-15,2-2-15 16,-1-1-36-16,-3-4-10 0,-6-9 1 16,-8-4-2-16,-10-5-4 15,-8-3 0 1,-8-3-11-16,-5-2-5 0,3 11-17 15,4 11-8-15,1 23-13 16,6 11-4-16,0 17 9 16,3 4 1-16,4 7 3 15,2 6 3-15,9 5 0 16,5 1 9-16,4-10-207 16</inkml:trace>
  <inkml:trace contextRef="#ctx0" brushRef="#br0" timeOffset="285072.2665">22887 15526 784 0,'-7'-11'381'0,"-7"-8"-132"15,-6 1-36-15,-8 16-89 16,-3 4-31 0,0 13-52-16,3 6-9 15,11 6-5-15,6-2-6 0,14-4-6 16,5-3 0-16,9-12 4 16,7-6 1-1,7-6 3-15,3-6 1 0,0-6-7 16,2 2-2-16,8 1-1 15,0 5-2-15,8 10 4 16,-4 2 1-16,-10 14 3 16,-7 1 11-16,-19 2 36 15,-9 4 17-15,-19-6 31 16,-9 2-4-16,-10-2-31 0,-1-4-20 16,4-4-37-1,8-2-11-15,10 0-167 16,6-3-407-16</inkml:trace>
  <inkml:trace contextRef="#ctx0" brushRef="#br0" timeOffset="285988.0004">19128 14862 1081 0,'4'2'407'0,"8"12"-306"0,-7 10-42 15,-1 14-34-15,-4 0-6 16,-2-6-8-16,-1-9-11 15,3-12-138-15,4-10-100 16</inkml:trace>
  <inkml:trace contextRef="#ctx0" brushRef="#br0" timeOffset="286088.5316">19279 14812 672 0,'5'-8'397'0,"7"-1"-99"0,-5 12-56 15,-7 32-96-15,-5 9-52 16,-1 17-25-16,2-1-12 15,7-11-17-15</inkml:trace>
  <inkml:trace contextRef="#ctx0" brushRef="#br0" timeOffset="286527.2866">21396 14919 963 0,'5'-5'499'15,"1"-6"-168"-15,-6 19-169 0,-4 9-44 32,-8 13-78-32,4 3-12 0,0-2-11 0,4-2-55 31,5-9-179-31,4-5-228 0</inkml:trace>
  <inkml:trace contextRef="#ctx0" brushRef="#br0" timeOffset="286637.5264">21504 14977 1165 0,'-2'8'486'0,"-1"15"-285"16,2 9-66-16,-1 10-46 15,-1 3-39-15</inkml:trace>
  <inkml:trace contextRef="#ctx0" brushRef="#br0" timeOffset="287970.5109">1740 16974 958 0,'0'8'372'16,"0"2"-218"-16,17 7-128 15,6-2-8-15,21-2 4 16,9-7-2-16,7-6-4 16,0-1 1-16,-20-10-2 31,-8 8 0-31,-21-8 11 16,-7 5 1-16,-13 3-5 15,-7 0-5-15,-19 13-18 16,-6 6-7-16,-3 14 5 15,2 7 4-15,20 5 6 16,7 2 1-16,21-8-2 0,11-3 0 16,20-16 2-16,9-9 2 15,2-16 2-15,-1-8 3 16,-11-16 1-16,-6 2 1 16,-7-7-1-16,-4 4 10 15,-5 15 10-15,-3 2-1 0,-3 18-3 16,-2 7-11-16,-4 13-9 15,-2 7 2-15,-1 3-1 16,1 3 2-16,0-11-7 16,1-7 0-16,9-13 1 15,1-8-3-15,9-15-1 16,0-8 0-16,7-8-3 16,2-5 1-16,0 10 4 15,2 3 4-15,-6 16 10 16,-4 11 2-16,-5 11 1 15,-3 8-3-15,-4 15-8 16,-3 4 3-16</inkml:trace>
  <inkml:trace contextRef="#ctx0" brushRef="#br0" timeOffset="288380.5006">3220 17110 1192 0,'-8'9'442'0,"-10"13"-328"16,0 10-44-16,7 11-7 15,5-3-6-15,17-4-16 16,8-7-8-16,20-22-7 16,10-10-5-16,6-22-2 0,2-10-1 15,-12-11-1-15,-11-3 5 16,-19-8 7-16,-14-6 1 16,-21-11 3-16,-18-2-3 15,-21 6-7-15,-6 15 9 16,-6 32 1-16,11 20-1 0,12 26-6 15,10 12-14-15,34 19-18 16,8-4-3-16,40 2-118 16,18-7-108-16</inkml:trace>
  <inkml:trace contextRef="#ctx0" brushRef="#br0" timeOffset="288859.1">3793 17050 696 0,'0'-8'347'16,"-4"-6"-115"0,-7 5-23-16,-9 3-42 0,-6 1-21 15,-3 10-38-15,1 1-22 16,9 7-46-16,8 7-19 16,17-1-20-16,12-1-3 15,12-2 0-15,9-2 0 0,0-5 2 16,-2-4 1-16,-14-5 6 15,-11 0 4 1,-17-4-6-16,-11 4-1 16,-16 3-5-16,-3 4-4 15,-2 3 1-15,4 1-1 16,13 7-2-16,7-2-1 16,21 3 5-1,11 1 1-15,18-3 4 0,8-2 3 16,10-8-1-16,-1-4 0 15,-3-7 5-15,-8-5-42 16,-16-6-135-16,1-5-180 0</inkml:trace>
  <inkml:trace contextRef="#ctx0" brushRef="#br0" timeOffset="289235.0055">4056 17051 1012 0,'2'2'416'0,"1"2"-228"16,3 0-53-16,-6-4-42 0,1 0-11 15,23 5-38 1,35 3-13-16,-32-8-14 16,-1 1-3-16,-10-3-5 15,-5 0 3-15,-11 2-15 16,-8-2-10-16,-14 5-10 16,-5 7-7-16,-6 4 16 15,3 5 8-15,11 13 8 16,5-2 4-16,13 4 1 15,3-2-2-15,19-6 2 0,5-4 0 16,9-11 2-16,2-8 1 16,0-10 2-16,-4-7 2 15,0-10 0-15,-1-2-1 16,-10-7-1-16,-3 1 1 16,-6 6 14-16,-5 5 15 15,-2 20 11-15,-6 6 5 0,-4 18-7 16,2 10-16-16,-4 9-14 15,6 4-6-15,7-6-156 16,2 0-171-16</inkml:trace>
  <inkml:trace contextRef="#ctx0" brushRef="#br0" timeOffset="289954.216">4562 17180 633 0,'8'-2'360'0,"5"-4"-60"16,3 14-169-16,3 7-35 0,-7 12-44 15,-1 3-7-15,-11 3-8 16,0 4-5-16,-3-8-14 16,0-4-1-16,4-16-80 15,5-11-41-15,8-20-45 16,6-9-18-16,9-12 73 15,-1-2 37-15,0 11 50 16,-5 0 23-16,-11 18 85 16,-5 9 28-16,-10 6 48 15,-5 10 7-15,-3 9-60 16,2 3-22-16,7 7-51 16,1-2-18-16,10-7-17 15,7-5-2-15,4-9 3 16,7-8 2-16,2-9 2 15,-6-8 2-15,-1-8-6 16,-1 4-5-16,-4 2-5 16,3 6-3-16,-3 15 0 15,-1 4 3-15,-4 15 4 0,-2 2 1 16,-3 5 3-16,-7-1-1 16,-4-3-2-16,0-4 1 15,-1-8 3-15,3-5 3 16,2-10-3-16,6-8-1 15,4-8-9-15,5-1-4 16,8-1-2-16,-2-2 0 0,5 9-1 16,-1 6-2-16,-5 9-2 15,2 9 1-15,-7 11 3 16,0 2 1-16,-4 8 4 16,-2 0 0-16,-6 5-1 15,0 1-23-15,-8-7-147 16,2-4-99-16</inkml:trace>
  <inkml:trace contextRef="#ctx0" brushRef="#br0" timeOffset="290100.5609">5153 16810 1170 0,'1'-5'549'0,"-1"-3"-248"16,0 14-125-16,0 16-124 15,1 9-32-15,5 13-118 0</inkml:trace>
  <inkml:trace contextRef="#ctx0" brushRef="#br0" timeOffset="290609.3098">6152 17066 896 0,'-24'-7'480'16,"-10"2"-137"-16,-1 7-156 0,-2 6-59 16,15 18-77-16,6 1-23 15,11 5-21-15,10 1-3 0,11-6 0 31,2-3 2-31,13-11 3 0,5-7-1 16,7-9-1-16,-6-7 3 16,-10-4 1-16,-8-2 2 0,-18 2 0 15,-1 3-4-15,-10 8-11 32,-2 7-4-32,-3 19-3 0,2 14 0 15,6 27 8-15,6 13 1 16,8 4 1-16,1-4 0 15,6-14-1-15,0-14 6 16,1-17-110-16,0-6-67 16</inkml:trace>
  <inkml:trace contextRef="#ctx0" brushRef="#br0" timeOffset="290910.7919">6479 17166 1169 0,'-8'-4'514'0,"-7"-1"-266"15,-1-1-78-15,8 12-100 16,1 4-30-16,7 9-35 16,7 6-1-16,8 1-2 15,7-1 1-15,12-8 0 16,8-5 1-16,2-12 5 15,1-8 4-15,-15-14 13 16,-7-4 4-16,-20-5 36 0,-8 0 15 16,-26 10 4-16,-13 2-2 15,-8 13-50-15,1 7-15 16,14 14-176-16,15 11-78 16</inkml:trace>
  <inkml:trace contextRef="#ctx0" brushRef="#br0" timeOffset="291317.5775">6837 17275 1030 0,'7'4'378'0,"9"3"-280"0,6 2-21 15,7 3 23-15,2-4-8 16,4-6-16-16,-2-2-15 16,-4-12-16-16,-6-3-7 15,-11-5-5-15,-5-2 0 16,-11 1-8-16,-10-1-4 15,-16 4-15-15,-7 2-6 16,-1 11-16-16,2 8-6 16,7 16 0-1,9 9 4-15,7 14 13 0,4 9 7 16,11 8 3-16,7 4-1 16,9-2-3-16,2-3-1 15,6-14-53-15,0-9-67 16</inkml:trace>
  <inkml:trace contextRef="#ctx0" brushRef="#br0" timeOffset="291618.6682">7606 17152 816 0,'-13'12'472'16,"-10"12"-20"-16,-10 10-264 0,-4-2-17 15,-1 4-56-15,1-8-31 16,3-13-34 0,1-5-12-16,6-17-14 0,9-8-7 0,9-11-24 15,8-1-10-15,12-2-13 16,1 1 2-16,8 6 12 16,1 6 4-16,2 14 9 15,0 8 3-15,10 20 7 16,-3 8 1-16,-3 8 3 15,0 8-2-15,-18-5-41 16,-1-3-102 0</inkml:trace>
  <inkml:trace contextRef="#ctx0" brushRef="#br0" timeOffset="291759.8716">7459 16872 1040 0,'-1'-2'568'0,"-1"0"-22"0,2 19-455 16,1 12-51-16,8 11-139 0</inkml:trace>
  <inkml:trace contextRef="#ctx0" brushRef="#br0" timeOffset="292522.6244">8209 17171 1063 0,'19'-2'410'0,"26"-2"-292"0,4-3-55 16,4 4-36-16,-5-2-12 16,-9 2-8-16,-6-2 1 0,-18 3 14 15,-10-1-1-15,-16 3-5 16,-10 4 0-16,-10 5-5 15,-2 6 3-15,8 10 10 16,7 4-1-16,14 1-6 16,9 4-4-16,11-6 4 15,5-3-2-15,12-8 5 16,2-9 4-16,2-13-3 16,-1-6 4-16,-5-10-2 15,-5-3-2-15,-5-4 0 16,-3 1-2-16,-7 4-6 0,-3 5 2 15,-1 14-6-15,-4 5 2 16,0 15 5-16,-3 6-2 16,-4 6 2-16,1 1-2 15,-1-3-4-15,4-4 2 16,6-10 2-16,1-7 1 16,7-11 1-16,1-6-1 15,4-10-5-15,1-3 0 0,-2 0-6 16,2 2-2-16,-5 7-2 15,-4 6-4 1,-1 8-1-16,-5 6-1 0,2 9 1 16,-1 0 2-1,0 5 2-15,-5-2 2 0,1-2 2 16,2-5 0-16,3-7 1 16,1-4-1-1,8-12 0-15,2 1-1 16,4-2-2-16,7 6-3 0,2 6-1 15,5 4-2-15,1 9 3 16,-4 2 1-16,-12 3 1 16,-7 1 14-16,-20-5 21 0,-10 2 3 15,-12-6-15 1,-2-6-100-16</inkml:trace>
  <inkml:trace contextRef="#ctx0" brushRef="#br0" timeOffset="292879.8786">9880 17051 921 0,'7'0'385'16,"9"6"-212"-16,5 6-65 0,-1 19-39 15,-4 8-4-15,-6 7-18 16,-3 3-10-16,-7-7-64 16,3-9-138-16</inkml:trace>
  <inkml:trace contextRef="#ctx0" brushRef="#br0" timeOffset="293206.637">10117 17143 929 0,'-15'5'396'0,"-11"3"-201"16,-1 6-135-16,5 2-23 16,13 0-33-16,6 0-4 15,18-2-2-15,8-3 3 16,17 0 10-16,8-3-1 16,4-2-1-16,1-2-2 15,-8-5 0-15,-9-3-2 16,-8-8-2-16,-3-4 0 15,-7-6 3-15,-4-2 1 16,-6-5 10-16,-5 0 5 16,-3 8 45-16,-4 6 18 0,-1 13 4 15,1 10 1 1,0 12-37-16,4 4-16 16,0 12-8-16,5 2-6 15,2-1-10-15,-2 1-5 0,1-10-62 16,-2-6-80-16</inkml:trace>
  <inkml:trace contextRef="#ctx0" brushRef="#br0" timeOffset="293334.1692">10429 16796 1261 0,'0'-4'510'15,"-1"-1"-337"-15,1 8-105 16,0-3-166-16</inkml:trace>
  <inkml:trace contextRef="#ctx0" brushRef="#br0" timeOffset="293724.9547">10623 17120 672 0,'13'-1'343'16,"10"-1"-127"-16,-1 10-75 0,-2 10 0 16,2 11-45-16,-8 4 2 15,-2 8 8-15,-1-2-3 16,-9-6-21-16,5-5-22 16,5-18-24-16,0-10-4 0,15-18 1 15,2-10 1-15,-3-9-2 16,0 2-5-16,-15 4-2 15,-7 6-56-15,-5 13-202 16</inkml:trace>
  <inkml:trace contextRef="#ctx0" brushRef="#br0" timeOffset="294006.9897">11068 17194 873 0,'6'2'512'16,"5"4"-36"-16,2 15-236 15,-12-2-49-15,-4 4-61 16,-3-2-43-16,-6-13-45 16,9 3-14-16,5-11-13 0,11-4 1 15,8-14-6 1,6-5-1-16,7-5-6 0,-4-2-2 16,-3 6 0-16,-1 10-1 15,-13 6 0-15,2 7 0 16,-8 15 7-16,-1 4 3 15,2 15 9-15,-5 8-2 16,-1 3-2-16,-2-3-13 16,0-2-154-16,1-9-270 0</inkml:trace>
  <inkml:trace contextRef="#ctx0" brushRef="#br0" timeOffset="294476.4755">11701 17126 588 0,'-6'-6'394'16,"-4"-8"-30"-16,-10 6-136 0,-4 12-48 15,-5 5-105-15,3 7-38 16,5 8-35-16,3 0-4 0,18 8-2 16,5 0 2-16,18-4 3 15,8-5 3-15,4-13 5 16,1-5 1-16,-15-11 63 16,-7-3 22-16,-22-8 31 15,-9-1 4-15,-25 3-61 31,-6 2-22-31,3 9-119 0,6 5-78 0</inkml:trace>
  <inkml:trace contextRef="#ctx0" brushRef="#br0" timeOffset="294924.9608">11854 17178 767 0,'5'-8'425'0,"5"-4"-83"15,5 4-130-15,5 13-117 16,0 4-33-16,-1 9-33 16,-5 4-1-16,-11-1 1 15,-3 3-2-15,-4-6-3 16,0-7-4-16,6-6-5 0,6-9-3 15,13-11-5-15,6-4-2 16,5-9-3-16,3 3 0 16,-7 6 3-16,-3 5 1 15,-15 13 1-15,-7 6 3 16,-6 16-1-16,-8 4-2 0,-1 7-16 16,3-1-91-1</inkml:trace>
  <inkml:trace contextRef="#ctx0" brushRef="#br0" timeOffset="295128.3066">12353 17173 775 0,'5'-6'524'0,"8"1"46"16,3 1-249-16,6 13-159 16,3 5-29-16,-1 6-28 15,0 6-11-15,-4 0-14 16,-6 1-14-16,-11-4-16 15,-8-3-1-15,-25-13-8 16,15-4-3 0,0 2-11-16,-57 4-39 0,-7-5 276 0</inkml:trace>
  <inkml:trace contextRef="#ctx0" brushRef="#br0" timeOffset="295951.5666">13420 16536 1049 0,'-24'11'424'0,"-28"29"-242"0,-4 23-66 16,17 57-25-16,11 17-7 16,33 13-22-16,26 2-10 15,28-80-20 1,-29-35-2-16</inkml:trace>
  <inkml:trace contextRef="#ctx0" brushRef="#br0" timeOffset="296477.5571">13845 17133 539 0,'6'7'274'16,"2"2"-6"0,-1 9-207-16,0 2 14 0,-7 0 27 15,0-4 2-15,-3-5-9 16,-1-3-4-1,0-11-26-15,1-4-11 0,1-13-13 16,-2-4-9-16,9-8 4 16,4-3-2-16,13 3 6 15,7 1 9 1,4 11 5-16,1 8 2 0,-4 12-10 16,-7 11-13-16,-10 9-19 0,-2 5-4 15,-11 4 3-15,0-1 0 16,0 3 10-16,0-4-62 15,8-2-169-15,7-5-204 16</inkml:trace>
  <inkml:trace contextRef="#ctx0" brushRef="#br0" timeOffset="296747.3851">14340 17137 1156 0,'0'3'453'0,"5"4"-301"16,6 2-54-1,8 5-37-15,8-4-8 16,3-3-12-16,1-4-4 16,-1-4-1-1,-6-4-1-15,-8-7 0 16,-8-9-2-16,-12-2-5 0,-7-2-2 16,-13 2-6-16,-6 7-4 15,-7 10-15-15,-1 7-1 16,4 14-8-16,6 13 0 15,12 11 5-15,7 9 0 16,13 15 1-16,6-1 1 16,6 0-51-16,3-2-72 15</inkml:trace>
  <inkml:trace contextRef="#ctx0" brushRef="#br0" timeOffset="297146.5969">14940 17219 765 0,'-4'-18'397'0,"-10"-24"-95"16,-1 2-29-16,-9 10-73 0,-2 6-35 15,-5 16-71-15,-1 7-25 16,2 13-40-16,0 9-10 15,13 7-12-15,7 7-3 16,14-1-1 0,9-2 1-16,12-9 1 0,3-8 1 15,10-10 0-15,1-9 0 16,2-11 0-16,2-4 0 16,-1-6 1-16,-1 0 0 0,-6 8 2 15,-2 4 1-15,-12 9 3 16,-3 5 1-16,-10 8 7 15,-1 7 4-15,-7 6 1 16,-1 1 1-16,-2 1-8 16,-7-1 1-16,6-5-155 15,-8-2-260-15</inkml:trace>
  <inkml:trace contextRef="#ctx0" brushRef="#br0" timeOffset="297753.0847">15758 17050 746 0,'3'-4'357'16,"11"3"-111"-16,8 0-127 15,13 4-70-15,5 4-6 0,7-3-14 16,-1-1-8 0,-11-4-3-16,-11-3 6 0,-23 0 1 15,-8 1-4-15,-19 6-7 0,-8 2-10 16,-4 12-3-1,1-3 0-15,16 9 1 16,8 3-1-16,13 1 2 16,9 3 3-16,14-9 8 0,11-2 5 15,9-14 8-15,2-5 2 16,-7-7-3-16,-8-8-3 16,-8-2-2-1,-9-4 0-15,-4 0-4 0,3 2-2 16,-9 7-3-16,1 6-2 15,-4 12 5-15,-2 7 2 16,-2 3-4-16,-2 3 0 16,5-1-4-16,-1-3-1 15,0-6 1-15,2-1 3 16,5-9 3-16,4-6 1 16,11-6-2-16,4-6-1 15,7-2-6-15,0 0-1 0,2 7 0 31,-3 6 1-31,-9 9 6 0,-3 9 1 16,-8 9 2-16,-3 4-1 16,-6 10 33-16,-1 0-99 15</inkml:trace>
  <inkml:trace contextRef="#ctx0" brushRef="#br0" timeOffset="298049.1306">16898 16733 979 0,'-1'15'403'0,"0"33"-195"0,2 19-121 16,11 22 1-16,5 3 6 15,7-4-15-15,-2-9-20 16,-7-6-20-16,-6-12-105 16,-3-21-189-16</inkml:trace>
  <inkml:trace contextRef="#ctx0" brushRef="#br0" timeOffset="298349.1213">17017 16699 1139 0,'20'-5'470'0,"18"-7"-259"16,-5 18-149-16,-8 6-30 0,-13 8-16 15,-9 0-7-15,-20 2-2 16,-6-1-1-16,-11 0 1 15,-5-1 0-15,11-10 2 16,5-2-22-16,23-7-22 16,19-2-2-16,21 0-8 0,12-1 20 15,10 4 19-15,1 5 1 16,-9 7 4-16,-8 5 1 16,-28 2 2-16,-13 5 5 15,-30-1 9-15,-15 0 0 16,-13 4 0-16,-1-4-4 15,13-4-46-15,10-5-63 16,18-8-274-16</inkml:trace>
  <inkml:trace contextRef="#ctx0" brushRef="#br0" timeOffset="298665.636">17568 16997 677 0,'10'7'349'0,"7"5"-94"16,-6 4-105-16,-3 5-19 0,-22-7-20 16,6 8-10-1,-7-4-29-15,-1 1-14 0,3 2-23 0,-11-14-8 16,-3-7-17-16,-1-10-18 16,14-5-37-1,0-10-13-15,10-6-6 16,4-3 9-16,10 7 15 15,4 5 7-15,6 16 23 0,4 10 11 16,-5 12 29-16,-1 9 13 16,-3 6 5-1,0 5-2-15,-2-5-11 16,-4-1-8-16,-3-7-79 0,-5-9-87 0</inkml:trace>
  <inkml:trace contextRef="#ctx0" brushRef="#br0" timeOffset="298792.2357">17577 16768 717 0,'0'-5'445'0,"1"-7"-34"15,-2 12-236-15,0 11-108 16,4 7-125 0</inkml:trace>
  <inkml:trace contextRef="#ctx0" brushRef="#br0" timeOffset="299062.6977">17990 16983 1040 0,'-13'-6'464'0,"-10"-2"-232"0,-8 7-145 15,0 11-40-15,2 11-39 16,4 4-4-16,12 5 3 15,7-2 2-15,11-1-3 16,6-7 0-16,9-5 4 16,-3-3 1-16,-1-12 6 15,-5 0 3-15,-9-11-10 16,-3 2-11-16,-10-2-49 16,1-3-36-16,0 6-124 15,3 2-167-15</inkml:trace>
  <inkml:trace contextRef="#ctx0" brushRef="#br0" timeOffset="299290.6114">17998 17061 691 0,'9'0'435'0,"7"3"-60"16,-3 5-140-16,-6 3-34 15,-2 1-62-15,-1 0-16 16,-2-1-28-16,-3-3-29 16,1-2-34-16,0-6-8 15,4-5-8-15,-4 4-4 0,0 0-6 16,17-9-6-16,37-37-6 15,-25 32-1-15,-1 7 2 16,-4 4 2-16,-4 9 1 16,-7 7 2-16,-9 9 6 15,-8 4 1-15,-4 4 1 16,1 0 35-16,3 2-195 16</inkml:trace>
  <inkml:trace contextRef="#ctx0" brushRef="#br0" timeOffset="300095.9451">18939 16926 458 0,'0'0'288'0,"2"-1"-6"15,4 4-94-15,-6-3-53 16,10 4-23-16,55 24-25 16,-22-21-24-16,13 0-34 15,-4-10-9-15,-11-5-1 16,-10 0 3-16,-26-4-1 16,-11 6-6-16,-24 7-14 15,-10 5-3-15,-10 13 8 16,5 3 7-16,13 8 5 0,9 5-3 15,18-2-12-15,6 1-1 16,24-7 0-16,13-5 1 16,17-8 0-16,8-8 0 15,5-6 1-15,-5-8 0 16,-13-11 3 0,-10 3 3-16,-21-5 6 0,-5 4 4 15,-15 1 2-15,-6-1 4 0,-15 4 9 16,-8 1 2-16,-8 10-2 15,0 1-7-15,6 6-17 16,5 4-6-16,12 4-4 16,7 3-1-16,12-1 2 15,7 2 0 1,14-1 3-16,8-3 1 16,7-5 1-16,0-5 0 0,-5-5 0 0,-3-5-1 31,-9-3 1-31,-4-5 0 15,-10 0 2-15,0 1-1 0,-9 5-7 16,0 4-2-16,0 10-4 16,-4 3-1-1,4 6 5-15,2 2 2 0,7 1 2 16,10-1 3-16,7-2 8 0,4-7 12 0,2-7 22 31,0 0 12-31,-11-14 10 16,-3 1-10-16,-16-7-16 15,-7-8-42-15,-7 10-128 16</inkml:trace>
  <inkml:trace contextRef="#ctx0" brushRef="#br0" timeOffset="300468.1897">20155 16891 829 0,'3'-1'439'16,"3"1"-130"-16,2 15-152 16,0 8-36-16,4 13-59 15,0 6-7-15,0 1-20 16,-4-3-9-16,-5-9-2 15,-1-4-56-15,-5-10-169 16</inkml:trace>
  <inkml:trace contextRef="#ctx0" brushRef="#br0" timeOffset="300655.1662">20422 16954 894 0,'-6'-2'420'16,"-13"4"-147"-16,-2 4-109 15,-11 5-90-15,-3 4-15 16,5 0-36-16,4 3-9 16,12-2-7-16,8 0-3 15,14-2-2-15,11 1-2 0,18 1-5 16,6-2-46-16,8-2-244 16</inkml:trace>
  <inkml:trace contextRef="#ctx0" brushRef="#br0" timeOffset="300999.3978">20835 16959 733 0,'-8'-13'432'15,"-6"-7"-74"-15,-10 7-147 16,-7-1-43-16,-2 9-86 16,2 4-32-16,4 4-34 15,7 10-9-15,6 1-10 16,7 3-1-16,8 4-1 15,5-5 1-15,8 5 3 16,1-6 0-16,1-5-11 16,-2 1-30-16,-7-11-35 0,-4 4-7 15,-8-3 1-15,-7-1 29 16,-6 3 36-16,-3-1 22 16,1 3 38-16,5 2 5 15,10 5 4-15,5 2-14 16,10 1-23-16,5 0-4 15,6-3-2-15,3-4-2 0,1-3-7 16,1-3-36-16,-1-5-163 16,-1-1-175-16</inkml:trace>
  <inkml:trace contextRef="#ctx0" brushRef="#br0" timeOffset="301155.8762">20919 16970 409 0,'8'-8'308'0,"6"-10"55"16,3 6-11-16,-10 9-85 15,-2 5-55-15,1 18-92 16,-5 2-32-16,1 10-34 16,2-2-16-16,-3-3-22 15,-2 1-5-15,1-9-81 16,0-2-72-16,2-11-372 16</inkml:trace>
  <inkml:trace contextRef="#ctx0" brushRef="#br0" timeOffset="301327.8981">21159 16968 993 0,'-21'0'501'0,"-9"6"-175"15,-7 4-157-15,-1 3-27 16,14 6-65-16,3 2-17 16,14 1-23-16,10 0-13 15,13 3-16-15,7-3-2 16,15-2-74-16,0-3-45 0</inkml:trace>
  <inkml:trace contextRef="#ctx0" brushRef="#br0" timeOffset="301781.5642">21264 16773 728 0,'16'-22'357'0,"23"-20"-84"0,0 10-106 15,1 17-45-15,-5 6-15 16,-7 16-37-16,-1 9-28 16,-3 20-10-16,-5 15 13 15,-6 20 16-15,-5 5 3 16,-8-4-14-16,-2-8-16 16,-3-22-14-16,3-12-4 0,2-16-7 15,1-6-5-15,-1-15-18 16,-2-6-4-16,-9-10-13 15,-8-6-4-15,-7 8 1 16,-2 9-10-16,-5 12 3 16,2 11 7-16,1 11 8 15,4 4 15-15,18 2-72 16,8 0-64-16</inkml:trace>
  <inkml:trace contextRef="#ctx0" brushRef="#br0" timeOffset="301938.4989">21794 16930 1110 0,'2'2'474'0,"3"12"-255"16,-5 11-66-16,2 15-79 0,1 5-9 16,-2-1-28-16,2-2 21 15,-3-7 45-15</inkml:trace>
  <inkml:trace contextRef="#ctx0" brushRef="#br0" timeOffset="302331.1555">22042 16883 1098 0,'-5'-5'505'0,"-6"5"-233"0,-3 14-93 16,1 30-106-16,0 12-31 16,4 18-24-16,7 5-3 15,6-1-3-15,3-2 1 16,6-10-50-16,1-12-79 0</inkml:trace>
  <inkml:trace contextRef="#ctx0" brushRef="#br0" timeOffset="302491.129">22066 17111 841 0,'18'0'416'16,"14"0"-42"-16,12 2-345 15,4 5-12-15,4 0-100 16,-4-4-90-16</inkml:trace>
  <inkml:trace contextRef="#ctx0" brushRef="#br0" timeOffset="302794.4797">22570 16929 974 0,'-23'-11'465'0,"-10"-5"-189"0,0 7-138 15,4 3-46-15,12 12-60 16,1 4-20-16,15 11-17 16,1 2 0-16,10 6 3 15,3-4 2 1,8 0 5-16,2 0-1 0,-4-14 4 16,-3 1-1-16,-16-5 0 31,-5-7-4-31,-13 5-3 15,-1-2-2-15,-2-1 0 0,-1 3 1 16,12 5-4-16,6 2-4 16,10 3 0-1,8 2 0-15,6-1 6 0,0-3 2 16,0 0-40-16,-2-5-32 0,-10-8-126 0</inkml:trace>
  <inkml:trace contextRef="#ctx0" brushRef="#br0" timeOffset="302917.3886">22568 16742 867 0,'0'-15'424'0,"1"-8"-173"15,-5 8-92-15,-7 13-115 16,-1 6-77-16,0 9-259 16</inkml:trace>
  <inkml:trace contextRef="#ctx0" brushRef="#br0" timeOffset="303089.6634">22668 17007 486 0,'13'22'357'16,"9"17"-7"-16,-6-7-95 15,-1-2-41-15,-7-9-68 0,-4-6-2 16,1-7 16-16,0-8-3 16,6-8-29-16,3-2-35 15,6-6-68-15,-1-4-1 16,-1-2-159-16,-4 3-47 15</inkml:trace>
  <inkml:trace contextRef="#ctx0" brushRef="#br0" timeOffset="303589.2705">23179 17172 382 0,'8'-9'217'0,"8"-9"-19"16,-1-1 4-16,-8-2 2 15,-7-3 3-15,-8 1-14 16,-8 1-25-16,-12 1-54 0,-1 12-30 15,-2 4-48-15,2 5-12 16,8 13-16-16,4-1-3 16,9 8 5-16,6 3 1 15,6 2-2-15,8-2-1 16,6-7-1-16,3-2 0 16,3-13 1-16,1-1 2 0,-4-9-3 15,1-5-6 1,-5-1-11-16,-5-4-3 15,-4 10-5-15,-4 0 1 16,-7 9 0-16,0 4 1 0,-5 6 3 16,7 2 3-16,4 4 9 15,6 3 1-15,10-1 8 16,-1 0 8-16,7-3 14 16,-1-7 7-16,-2-6 11 15,-5-4-1-15,-6-6-9 16,-2-4-7-16,-5-4-6 15,2-1-52-15</inkml:trace>
  <inkml:trace contextRef="#ctx0" brushRef="#br0" timeOffset="303870.5624">23247 16300 793 0,'26'4'402'16,"19"6"-140"-16,19 38-53 0,7 21-10 15,5 37-14-15,-3 23 0 16,-33 25-38-16,-27 1-31 15,-51 4-41-15,-19-12-27 16,-18-25-18-16,6-14-16 16,17-39-173-16</inkml:trace>
  <inkml:trace contextRef="#ctx0" brushRef="#br0" timeOffset="304168.889">23872 17190 1660 0,'2'4'650'0,"-8"-2"-464"0,-4 2-42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2T09:44:48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20897 3411 276 0,'8'0'139'0,"8"-2"14"16,-14-3-26-16,-28-1-8 15,-13-1 9-15,-29-1-15 16,-12 3 16-16,-12 0 0 16,2 5-5-16,7 3-20 15,7 0-1-15,19 5-1 16,10 0-21-16,34 1-54 0,16 3-20 15,43 1-10-15,18-3 6 16,42-3 33-16,33-4 13 16,36 0 20-16,21 0 5 15,12 4-8-15,-13 0-15 16,-18-1-29-16,-23-2-7 16,-46-2 1-16,-25-2 1 15,-46-5 9-15,-14-2 13 16,-23-7 5-16,-7-3-4 0,-9-7-15 15,-7-6-13-15,-5-3-12 16,2 5 0-16,7 8-8 16,9 7-25-16,13 13-18 15,10 7-4-15,9 12-1 16,2 3 21-16,6 9 17 16,-3 4 4-16,-14 1 33 15,-5-2 15-15,-21-7 22 16,-10-5 5-16,-6-5-20 15,2 0-15-15,11-7-90 16,6-2-108-16,21-4-319 16</inkml:trace>
  <inkml:trace contextRef="#ctx0" brushRef="#br0" timeOffset="533.23">22497 3007 1130 0,'-1'-1'489'16,"1"1"-278"-16,-1 8-65 15,2 19-84-15,4 10-12 16,1 18-5-16,5 9-7 0,3 10-10 16,-1-1-3-16,-1-6-4 15,-1-7-1-15,-2-17-5 16,-2-12 0-16,-5-11-1 15,-2-6 8 1,-10-11-73-16,-7-4-48 0,-16-16-102 16,-6-7-22-16,-9-15 64 15,4 0 48-15,12 3 118 16,7 6 26-16,16 15 67 16,7 6 15-16,13 9 46 15,14 0 11-15,18 7-4 16,12 2 19-16,19 1-32 15,6 0-20-15,-7-6-51 16,-6-4-36-16,-27-4-47 16,-8-3-144-16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2T12:52:50.7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15597 6629 464 0,'2'-16'275'15,"5"-10"-30"-15,-3 3 1 16,-4 11-43-16,5 9-32 16,-3 9-39-16,-5 9-27 0,-4 16-41 15,-6 7-11-15,-4 13-28 16,3 7-8-16,2-4-7 15,3-2-2-15,7-10-1 16,2-10 0-16,0-19-1 16,2-7 6-16,0-20 6 15,9-9 1-15,2-19 4 0,0-7-6 16,0-4-5 0,-6-1-1-16,2 7-5 0,-2 2-1 15,0 11-6-15,-1 9-5 16,-3 17-4-16,2 7 0 15,4 13 2-15,-1 8 2 0,4 11 6 16,-2 6 1 0,2 3 4-16,4 8 0 15,3-2 3-15,3 2-3 0,1-7 6 16,-3-8 3-16,-2-11-58 16,0-11-71-16,-7-12-352 15</inkml:trace>
  <inkml:trace contextRef="#ctx0" brushRef="#br0" timeOffset="156.15">15518 6740 814 0,'2'4'383'0,"16"3"-151"16,7 0-54-16,15-1-65 15,5-2-38-15,-1 3-41 16,-2 0-41-16,-8 0-293 15</inkml:trace>
  <inkml:trace contextRef="#ctx0" brushRef="#br0" timeOffset="374.88">15566 6451 825 0,'-19'3'412'0,"-26"5"-144"16,-6 8-70-16,-4 20-92 16,2 8-38-16,5 20-38 15,13 5-15-15,23 12-19 16,13-2-5-16,29-9 0 16,11-13 7-16,16-16-125 15</inkml:trace>
  <inkml:trace contextRef="#ctx0" brushRef="#br0" timeOffset="609.22">15957 6446 1116 0,'14'7'438'0,"21"17"-277"0,4 8-62 16,8 20-12-16,-8 11-11 16,-16 22-12-16,-15 7 1 15,-17-2-8-15,-10-10-4 16,-10-24-10-16,8-17-65 16</inkml:trace>
  <inkml:trace contextRef="#ctx0" brushRef="#br0" timeOffset="1417.52">23301 6522 770 0,'-17'-1'377'16,"-24"3"-115"-16,3 4-66 16,-1 12-95-16,2 12-25 15,12 9-53-15,6 9-20 0,16 3 0 16,8 2 3-16,12 2 8 16,5-5 4-16,10-7 1 15,3-6 2-15,8-19 5 16,2-6-21-16,1-18-168 15,-3-10-258-15</inkml:trace>
  <inkml:trace contextRef="#ctx0" brushRef="#br0" timeOffset="1620.6">23425 6599 756 0,'0'-9'417'16,"0"-11"-97"-16,4 18-117 15,-1 3-27-15,2 16-70 16,1 9-34-16,2 9-27 16,0 7-12-16,0 5-12 15,-1 2 0-15,-4-2 2 0,0-4 22 16,-1-16-132-16,0-7-137 16</inkml:trace>
  <inkml:trace contextRef="#ctx0" brushRef="#br0" timeOffset="1948.64">23400 6606 1006 0,'10'-10'466'0,"8"-12"-191"0,21 6-101 16,9-2-8-16,11 8-42 16,2 10-32-16,-19 6-41 15,-11 5-15-15,-30 12-15 16,-11 4-4-16,-20 5 0 15,-9 0-1-15,0-4-4 16,7-6-1-16,16-9-11 16,14-4-5-16,16-5-5 15,9 2-1-15,14 0 5 16,4 2 0-16,-1 8-1 16,-5 6 0-16,-17 13 1 15,-8 4 4-15,-16 7-1 16,-8-2 2-16,-12-9 5 15,-7-3 2-15,-7-15 22 16,1-4-35-16,1-12-139 16,3-6-443-16</inkml:trace>
  <inkml:trace contextRef="#ctx0" brushRef="#br0" timeOffset="2167.6">23864 6584 1170 0,'24'-1'516'0,"39"3"-260"15,6 17-88-15,-3 18-99 16,-14 5-37-16,-37 17-28 16,-24 2 8-16,-32 7 16 15,-8 2 27-15,-10-14 36 16,0-10 2-16,15-22-7 15,10-11-25-15,15-13-433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6T12:17:24.16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15566 6629 464 0,'2'-16'275'15,"5"-10"-30"-15,-4 3 1 16,-3 11-43-16,5 9-32 16,-3 9-39-16,-5 9-27 0,-3 16-41 15,-6 7-11-15,-4 13-28 16,3 7-8-16,2-4-7 15,3-2-2-15,6-10-1 16,2-10 0-16,0-19-1 16,2-7 6-16,0-20 6 15,8-9 1-15,2-19 4 0,0-7-6 16,0-4-5 0,-6-1-1-16,2 7-5 0,-1 2-1 15,-1 11-6-15,-1 9-5 16,-2 17-4-16,2 7 0 15,3 13 2-15,-1 8 2 0,4 11 6 16,-2 6 1 0,2 3 4-16,4 8 0 15,2-2 3-15,3 2-3 0,1-7 6 16,-2-8 3-16,-3-11-58 16,0-11-71-16,-6-12-352 15</inkml:trace>
  <inkml:trace contextRef="#ctx0" brushRef="#br0" timeOffset="1">15494 6740 814 0,'2'4'383'0,"15"3"-151"16,5 0-54-16,15-1-65 15,4-2-38-15,-1 3-41 16,-2 0-41-16,-7 0-293 15</inkml:trace>
  <inkml:trace contextRef="#ctx0" brushRef="#br0" timeOffset="2">15538 6451 825 0,'-17'3'412'0,"-24"5"-144"16,-6 8-70-16,-3 20-92 16,2 8-38-16,4 20-38 15,12 5-15-15,21 12-19 16,12-2-5-16,26-9 0 16,11-13 7-16,14-16-125 15</inkml:trace>
  <inkml:trace contextRef="#ctx0" brushRef="#br0" timeOffset="3">15895 6446 1116 0,'13'7'438'0,"19"17"-277"0,3 8-62 16,8 20-12-16,-7 11-11 16,-15 22-12-16,-14 7 1 15,-15-2-8-15,-10-10-4 16,-8-24-10-16,7-17-65 16</inkml:trace>
  <inkml:trace contextRef="#ctx0" brushRef="#br0" timeOffset="4">22595 6522 770 0,'-16'-1'377'16,"-21"3"-115"-16,2 4-66 16,-1 12-95-16,3 12-25 15,10 9-53-15,5 9-20 0,16 3 0 16,6 2 3-16,12 2 8 16,4-5 4-16,9-7 1 15,3-6 2-15,7-19 5 16,2-6-21-16,1-18-168 15,-3-10-258-15</inkml:trace>
  <inkml:trace contextRef="#ctx0" brushRef="#br0" timeOffset="5">22708 6599 756 0,'0'-9'417'16,"0"-11"-97"-16,3 18-117 15,0 3-27-15,2 16-70 16,0 9-34-16,2 9-27 16,1 7-12-16,-1 5-12 15,-1 2 0-15,-3-2 2 0,0-4 22 16,-1-16-132-16,-1-7-137 16</inkml:trace>
  <inkml:trace contextRef="#ctx0" brushRef="#br0" timeOffset="6">22685 6606 1006 0,'9'-10'466'0,"7"-12"-191"0,20 6-101 16,8-2-8-16,10 8-42 16,1 10-32-16,-16 6-41 15,-11 5-15-15,-27 12-15 16,-10 4-4-16,-19 5 0 15,-7 0-1-15,-1-4-4 16,7-6-1-16,14-9-11 16,13-4-5-16,15-5-5 15,8 2-1-15,13 0 5 16,3 2 0-16,0 8-1 16,-5 6 0-16,-16 13 1 15,-7 4 4-15,-14 7-1 16,-8-2 2-16,-11-9 5 15,-6-3 2-15,-6-15 22 16,0-4-35-16,2-12-139 16,2-6-443-16</inkml:trace>
  <inkml:trace contextRef="#ctx0" brushRef="#br0" timeOffset="7">23108 6584 1170 0,'22'-1'516'0,"36"3"-260"15,4 17-88-15,-1 18-99 16,-14 5-37-16,-33 17-28 16,-22 2 8-16,-30 7 16 15,-7 2 27-15,-8-14 36 16,-1-10 2-16,14-22-7 15,9-11-25-15,13-13-433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08:24:37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19123 3116 38 0,'0'-27'35'0,"4"12"-8"16,-4 15-5-16,0 0-5 0,-8 12-5 15,-1 13-4-15,1 8-2 16,-2 3-3-16,1 10-3 16,-3-2 2-16,2-8-1 15,5-4 0-15,0-11 0 16,5-21 0-16,5 11 0 31,0-22-1-31,4-10 1 0,1-6-1 16,3-10 2-16,-2-7-2 15,5 5 0-15,-5-3 1 16,2 0-1-16,-3 11 2 16,0 1-2-16,-3 9 1 15,-7 21 0-15,14 3-1 16,-7 15 1-16,3 14-1 0,1 9 2 15,5 4 0-15,2 6-2 16,3 1 0-16,-1-8-2 16,2-7-3-16,-5-15-6 15,0-5-17-15,-5-3-11 0,-12-14 1 16,0 0 0-16</inkml:trace>
  <inkml:trace contextRef="#ctx0" brushRef="#br0" timeOffset="132.28">19151 3234 34 0,'-7'-19'38'16,"24"0"32"-1,-4 14-47-15,10 10-11 16,3-5-42-16,5 12-4 0,-7-12-3 16,20 0-2-16</inkml:trace>
  <inkml:trace contextRef="#ctx0" brushRef="#br0" timeOffset="1248.08">22554 3168 26 0,'0'-14'30'0,"0"14"0"15,0 18-14-15,0 0-5 16,0 10-3-16,-4 4-3 16,4 9-3-16,6 2 1 15,-6-2 0-15,3-4-2 0,-3-5-1 16,0-9-3-16,-3-9 0 0,3-14-2 15,-8-11 0-15,0-7 0 16,-2-8 0-16,2-2 1 16,0-5 1-16,4-2 3 15,2-2 2-15,2 3 1 16,5 5 2-16,5 0 0 16,7 4 2-1,3 2 0-15,4 7 1 16,1 1-2-16,-1 12 0 15,-5 3-1-15,-2 11-1 16,-11 3-1-16,-6 10-1 16,-7 1 0-16,-8 0-1 15,-1-2-1-15,2-1 1 16,7-4-1-16,7-3 0 0,0-15-1 16,28 18 1-16,-1-6 1 15,8-4-2-15,-2 9 2 16,-8-1 1-16,-9 4 0 15,-10 0-1-15,-13-3 1 16,-8-1-1-16,-12 0 1 16,-1-5-2-16,-4-11-19 0,8 0-17 15,0-15-1-15,13 7-1 16,7-19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1T09:28:17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20069 17382 834 0,'-2'0'382'16,"-4"3"-169"-16,4 16-86 15,-4 7-12-15,3 17-27 16,-2 6-15-16,1 0-1 0,1-2-4 15,0-4-4-15,-3-4-2 16,7-6-11-16,0-4-3 16,2-13-3-16,2-3 2 15,-6-9 26-15,1-2 15 16,-4-3 2-16,3 0-6 16,-1-1-37-16,1 1-19 15,-2-13-17-15,-10-32-5 0,12 24-6 16,3-3-1-16,5-7-5 15,5-4 1 1,-2-4 3-16,-1 4 2 16,-3 6 2-16,-6 3 0 0,0 11 0 15,-1 7 0 1,0 1-1-16,-2-1 1 0,1-2-1 16,-1 4-1-16,4 2-1 15,0-1-3-15,7 1-2 16,4 1-3-16,3 4 1 15,4 0 0-15,10 7 1 0,2 1 2 16,15 6 3 0,5-3 1-16,-5-2 1 0,-3 3 6 15,-22-11-157-15,-6-1-138 16</inkml:trace>
  <inkml:trace contextRef="#ctx0" brushRef="#br0" timeOffset="562.2567">20542 17482 648 0,'0'-8'349'0,"0"-13"-56"15,0 4-39-15,0 8-36 0,-3 0-26 16,2 9-66-16,1 5-28 15,1 5-37-15,3 10-9 16,-3 9 4-16,1 6 2 16,-1 11-5-16,1 1-1 15,-5 4-14-15,-2 2-2 16,-3 1-10-16,-2-4-7 16,7-4-2-16,3-8-2 0,6-14-7 15,1-7-11-15,7-18-140 16,2-9-67-16,3-17-347 15</inkml:trace>
  <inkml:trace contextRef="#ctx0" brushRef="#br0" timeOffset="935.5571">20776 17458 705 0,'4'-7'415'0,"-2"-6"-70"15,-2 4-102-15,1 2-24 16,-2 4-60-16,1-2-26 16,-1 2-35-16,1 1-26 15,-1 2-32-15,-1 0-14 16,1 0-20-16,0 14 3 15,-1 47 3-15,1-25 1 16,1 6 2-16,0 0-2 16,4 0-2-16,1 2 0 15,2-5-3-15,-3-5 3 0,-1-6 0 16,-2-4 1-16,0-6-1 16,0-5-2-16,0-2-4 15,2-3-15 1,-3-4-139-16,3-2-83 0</inkml:trace>
  <inkml:trace contextRef="#ctx0" brushRef="#br0" timeOffset="1274.2687">20517 17700 781 0,'-5'0'395'15,"2"-2"-121"-15,-1-2-43 16,3 3-75-16,1 0-34 16,0 0-38-16,0 0-13 15,29-3-10-15,30-4-4 16,-18 6-13-16,1 2-5 15,-2 3-8-15,-5 1-2 16,-8-2 2-16,-5-2 1 16,-9 0 4-16,0-1-5 15,-9 0-7-15,1-2-3 0,-4 1-113 16,-2 1-189 0</inkml:trace>
  <inkml:trace contextRef="#ctx0" brushRef="#br0" timeOffset="5685.4504">1783 8916 585 0,'-12'0'348'0,"-7"1"-53"16,8 5-128-16,19 0-103 15,12 2-23-15,29-5 2 16,21-3 6-16,21-2-10 16,10-5-6-16,-8 2-16 15,-8-1 1-15,-23 1-2 16,-13 4-3-16,-22-1-68 16,-11 2-48-16,-19 4-108 15,-11 2-48-15,-15 0 17 16,-9 0 46-16,-5-5 118 15,1-5 81-15,11 0 121 16,4-3 33-16,7-1 46 0,5 3-11 16,6 9-63-16,3 7-21 15,8 18-40-15,1 9-7 16,-2 14 4-16,-1 4-10 16,-3 2-19-16,2-2-13 15,8-4-16-15,3-6-6 16,8-8-190-16</inkml:trace>
  <inkml:trace contextRef="#ctx0" brushRef="#br0" timeOffset="5972.0852">2521 9161 695 0,'-7'-4'354'0,"-10"3"-92"16,-2 7-180-16,0 5-36 16,0 15-49-16,4 3-13 15,13 7-10-15,4 4 4 16,17-7 7-16,8-6 10 16,5-17 24-16,4-9 29 15,-12-12 88-15,0-9 38 16,-14-9 33-16,-7-3-14 15,-8 0-73-15,-10-1-42 16,-5 9-59-16,-1 7-51 0,12 6-192 16,-2 8-327-16</inkml:trace>
  <inkml:trace contextRef="#ctx0" brushRef="#br0" timeOffset="6342.8889">3437 9187 929 0,'-7'-9'430'0,"-11"-12"-185"0,-2 4-65 15,0 9-76-15,-3 3-33 16,-1 9-46-16,0 8-17 16,3 11-26-16,3 5-5 0,5 9-2 15,7 5 0-15,9 0 6 16,4-5-1-16,14-6 5 16,7-9 3-16,3-14 15 15,2-4 18-15,-14-10 64 16,-10-8 21-1,-18-10 9-15,-12-3-11 16,-14-2-66-16,-3 4-48 0,6 9-215 16</inkml:trace>
  <inkml:trace contextRef="#ctx0" brushRef="#br0" timeOffset="6655.3282">3492 9201 764 0,'3'-9'384'16,"1"-5"-124"-16,6 7-118 0,-5 1-31 0,1 7-57 15,1 4-22-15,-6 4-17 16,0 5-1-16,0 9 1 16,-1 4 3-16,6 5-7 15,-5 1-2-15,10-4 1 16,1-2 1-1,6-12 22-15,9-5 14 16,1-10 32-16,-1-4 10 16,-6-7-1-16,-6-3-6 0,-4-4-19 15,-3-3-13 1,-5 1-16-16,-3-1-9 0,0 1-78 16,-1 2-73-16,-1-7-171 15,1 0-117-15</inkml:trace>
  <inkml:trace contextRef="#ctx0" brushRef="#br0" timeOffset="6750.7006">3675 9000 768 0,'-5'-8'415'0,"-5"-10"-78"16,1 5-71-16,3 9-123 15,1 4-54-15,7 10-85 0,5 3-1 0</inkml:trace>
  <inkml:trace contextRef="#ctx0" brushRef="#br0" timeOffset="7121.3794">4077 9170 622 0,'-9'-2'341'0,"-10"-1"-66"0,0 3-66 16,-1 8-96-16,2 4-41 0,-1 6-61 15,3 8-17-15,7 4-13 16,5 3-2-16,11-1 7 16,4 1 3-16,9-10 14 15,3 1 7-15,-1-13 16 16,-1-6 19-16,-7-6 76 15,-5-11 36-15,-9-5 29 16,-10-6-8-16,-11 0-78 16,-8 1-42-16,4 11-55 15,3 4-104-15</inkml:trace>
  <inkml:trace contextRef="#ctx0" brushRef="#br0" timeOffset="7448.6652">4080 9249 562 0,'1'-3'338'15,"12"-5"2"-15,4 0-205 16,24 0-78-16,6 0-11 16,5 2-6-16,-2 1-5 15,-8 2-2-15,-7 1-3 16,-13 2-5-16,-5 0 0 0,-11 0-9 15,-4 0-20-15,2-5-86 16,-4 4-43 0,-2 0-37-16,1 0 10 15,0-1 78-15,0 1 47 16,-6 1 60-16,-3 4 23 0,-30 30 33 16,32-14 7-16,1 4-6 15,2 1-13-15,3-2-32 16,4 1-14-16,2-7-65 15,3-1-118-15</inkml:trace>
  <inkml:trace contextRef="#ctx0" brushRef="#br0" timeOffset="7724.9682">4419 9320 530 0,'7'0'268'15,"5"2"-63"1,-2 6-42-16,-2 6-27 0,-2 2-2 15,0 4-14-15,-1-3-8 16,-5-5-26 0,3-2-18-16,-4-10-15 0,4-4-5 15,3-8-6-15,1-7-7 16,7-6-20 0,-2 0-8-16,8 5 1 0,2 3 3 15,1 10 7-15,0 5 0 16,-2 7-3-16,-5 7-1 15,-5 9 1-15,-4 2 0 0,-2 5-2 16,-1 5-4 0,1-6-24-16,1-4-93 15</inkml:trace>
  <inkml:trace contextRef="#ctx0" brushRef="#br0" timeOffset="7972.6401">4795 9139 1182 0,'1'-3'480'0,"5"7"-284"31,-1 5-66-31,4 19-64 16,-3 11 4-16,1 20-13 15,1 11-5-15,-4 4-13 16,3 1-5-16,-2-13-14 15,1-5-7-15,3-12-6 16,1-4-1-16,2-9-5 16,-2-5-1-16,2-13-176 0,-3-7-276 15</inkml:trace>
  <inkml:trace contextRef="#ctx0" brushRef="#br0" timeOffset="8137.4977">4893 9492 889 0,'4'-2'361'0,"4"-2"-199"0,11-2-146 16,11 4-22-16,11-9-6 15,6 0-6-15,10-3-152 16,2-3-120-16</inkml:trace>
  <inkml:trace contextRef="#ctx0" brushRef="#br0" timeOffset="8391.5652">5441 9349 525 0,'2'3'333'15,"-4"3"-30"-15,-8 2-83 16,6 3-28-16,-16 1-59 0,4 3-34 16,-8-4-41-16,-6-2-15 15,1-9-16-15,-1-7-5 16,8-11-13-16,3-5-8 16,3-7-18-16,10 4-10 15,8 5-10-15,7 3-1 16,14 6 19-16,-4 5 12 15,4 6 26 1,1 7 7-16,-1 13 4 0,-1 4-2 16,-7 11-9-16,-3 3-2 15,-3-2-8-15,-2-1-4 16,2-4-169-16,-1-9-328 0</inkml:trace>
  <inkml:trace contextRef="#ctx0" brushRef="#br0" timeOffset="8527.5561">5347 9087 1221 0,'-4'-6'504'15,"-3"-7"-308"1,5 8-104-16,3 8-94 16,4 3-177-16</inkml:trace>
  <inkml:trace contextRef="#ctx0" brushRef="#br0" timeOffset="8950.3312">5901 9229 840 0,'3'-4'392'15,"4"-5"-190"-15,-7 15-95 16,-1 8-21-16,1 28-42 16,2 19-3-16,2 15-7 15,0 5-6-15,1 0-12 16,2-10-8-16,-3-8 0 15,3-8-5-15,-4-24-85 16,-3-11-86-16</inkml:trace>
  <inkml:trace contextRef="#ctx0" brushRef="#br0" timeOffset="9474.1895">5911 9460 527 0,'5'-1'292'0,"4"1"-35"16,2-2-146-16,14 4-78 15,2 4-15 1,15-1-14-16,5 0-4 16,6-5-86-16,0-1-64 0,-6-13-73 15,-3-3 0 1,-8-11 141-16,-1-3 118 0,-16 5 194 16,-5 4 56-16,-8 15-3 15,-7 5-43-15,-4 9-100 16,-5 10-41-1,-11 9-38-15,-3 6-7 0,-6 1-16 16,2 0-11-16,5-12-16 16,8-4-6-16,7-13-28 15,4-11-11-15,2-14-14 0,3-4 0 16,2-11 23 0,0 4 10-16,7 7 15 0,-3-1 6 15,6 13 6-15,-1 4 2 16,6 10 0-16,4 9-2 15,2 6-2-15,7 5 0 16,-10-4-3-16,6 1-1 16,-6-4 0-16,-4-6 1 15,4-11 7-15,-3-8 2 16,1-9 3-16,3-6-2 16,1 3-5-16,2 1-2 15,-2 8 0-15,1 10-1 16,-3 11 2-16,-2 8-2 15,-4 10 8-15,-8 4 5 16,-12 2 10-16,-7-3 3 16,-11-5 9-16,-2-3-88 15</inkml:trace>
  <inkml:trace contextRef="#ctx0" brushRef="#br0" timeOffset="10053.553">7231 9267 734 0,'-11'7'329'0,"-18"18"-159"15,1 7-77-15,11 17-59 16,8 5-5-16,16-7 10 16,9-2 2-16,15-15 10 15,9-6 4-15,9-14 2 16,-2-10 7-16,-8-19 7 16,-9-12 4-16,-12-20 4 15,-4-10-5-15,-9-14-10 16,-10-7-10-16,-12 4-17 0,-7 9-10 15,-5 22-14-15,-2 10-8 16,1 23-21-16,4 8-10 16,5 13-13-16,4 10-3 15,14 10 6-15,9 5 4 16,18 4 5-16,8 2-3 16,9 1-57-16,1-3-47 15,11-3-154-15,5-1-112 16</inkml:trace>
  <inkml:trace contextRef="#ctx0" brushRef="#br0" timeOffset="10283.0041">7838 9377 286 0,'8'2'229'0,"7"7"66"15,-12 2-1-15,-10 4-46 0,-7 6-37 16,-10 0-83-16,1 1-39 16,-8-6-44-16,1-8-11 0,1-8-9 15,-1-7-6 1,8-10-11-16,5-3-8 0,7 1-15 15,1-3-7-15,11 3-15 0,2 5-2 16,12 6 9 0,6 8 10-16,6 16 26 15,3 6 8 1,-2 11 13-16,-3 0 2 0,-3 0-8 16,1 2-4-16,2-11-188 15</inkml:trace>
  <inkml:trace contextRef="#ctx0" brushRef="#br0" timeOffset="10952.6517">8639 9288 581 0,'-14'-4'329'0,"-18"-5"-47"15,-3 7-83-15,-2 2-82 16,6 2-37-16,5 9-59 16,8 5-23-16,18 9-25 15,4 0-4-15,21-2 7 16,4-3 8-16,2-9 14 0,4 0 4 15,-9-11 13 1,-4 0 5-16,-10-3 16 0,-9-5 0 16,-13 5-7-16,-9-3-6 15,-11 9-15-15,-3 4-4 16,4 10-4-16,5 1-5 16,12 3-9-16,9 4-4 15,9-5-1-15,7 0 4 16,17-7 7-16,4-4 3 0,8-4 7 31,2-7 5-31,-3-4 7 0,-7-9 2 16,-6-9 7-1,-6-2 2-15,-14-7 5 0,2-1 10 16,-6 9 16-16,-2 3 6 16,-4 16-4-16,-5 6-12 0,0 14-29 15,1 6-10-15,6 8-11 16,0 5-2-16,2 0-4 15,4 2-5-15,-2-8-165 16,2-3-219-16</inkml:trace>
  <inkml:trace contextRef="#ctx0" brushRef="#br0" timeOffset="11113.5557">8779 9086 1430 0,'-1'-6'549'0,"-1"-4"-409"16,-4 4-63-16,6 7-85 16,0 2-19-16,8 14-135 15,1 3-106-15</inkml:trace>
  <inkml:trace contextRef="#ctx0" brushRef="#br0" timeOffset="11271.5376">8869 9307 738 0,'4'16'419'0,"4"21"-73"0,3 1-73 15,2-1-120-15,2-5-36 16,4-6-39-16,0-12-6 16,2-8 4-16,1-3 2 15,2-17-11-15,3 0-10 16,-3-17-24-16,-4-6-10 0,-6 1-115 16,-3 1-106-16</inkml:trace>
  <inkml:trace contextRef="#ctx0" brushRef="#br0" timeOffset="11700.7403">9492 9376 812 0,'-4'10'448'0,"-7"8"-81"16,-8-1-84-16,-5 7-123 0,-3-3-42 15,-6-5-65 1,3 5-20-16,11-6-20 0,-4-2-5 15,8-5-19-15,2-8-21 16,-1-12-37-16,8-2-12 16,5-6-5-16,5 1 13 15,7 1 27-15,4-2 11 16,1 6 19-16,7 7 3 16,-8 9 9-16,4 8 6 0,-1 11 14 15,-6 3 7-15,5 4 5 16,-4-6-2-16,1-9-8 15,4-2-3-15,2-14 6 16,4-1 4-16,-2-7 4 16,-3-6 0-16,2-2-5 15,-4-7-4-15,-5-1-1 16,0 2 2-16,-7 13 5 16,0 6-1-16,-5 16 1 15,0 8-3-15,-4 14-8 16,0 7 1-16,4-2-3 15,1-1-63-15</inkml:trace>
  <inkml:trace contextRef="#ctx0" brushRef="#br0" timeOffset="12477.6467">10670 9017 707 0,'-8'-6'385'0,"-8"-6"-71"0,-16 4-167 16,-5 7-34-16,-8 5-48 15,2 2-20-15,12 4-32 16,9-2-17-16,19 3-28 16,7-2-9-16,24 4 1 15,9-5 8-15,10 1 19 16,2-2 7-16,-10 3 6 16,-9 1 1-16,-16 0 7 15,-11 2 6-15,-21 1 10 16,-10 1 5-16,-17 2 6 15,1 3-1-15,9 1-8 0,8-2-7 16,16-1-19-16,8-6-9 16,11-1-12-16,6-2-4 15,3-2 1-15,3 3 4 16,-8 4 7-16,-8 5 5 16,-17 8 10-16,-12 7 5 15,-14 7 19-15,-3 1 12 16,8-5 12-16,8-6-3 15,26-8-22-15,14-6-11 16,28-7-14-16,13-6 0 16,12-6-42-16,-4-3-66 0</inkml:trace>
  <inkml:trace contextRef="#ctx0" brushRef="#br0" timeOffset="12893.6953">10874 9140 663 0,'0'-2'341'15,"1"-1"-102"-15,4 7-63 16,-5-4-64-16,0 0-20 15,9 30-13-15,8 45-2 0,-14-14-19 16,-6 1-6 0,-6 0-20-16,-5-10-7 15,3-17-3-15,3-9-5 16,4-16 5-16,4-6 12 16,2-13 11-16,2-7 3 15,2-20 3 1,2-10-8-16,-2-17-5 0,2-9-3 15,-1 6-13-15,1 9-7 0,2 14-12 16,-1 11-4-16,4 10 5 16,4 3 0-1,11 9 0-15,7 1-2 0,13 5-6 16,9 4-4-16,1 0-77 16,3 4-74-16</inkml:trace>
  <inkml:trace contextRef="#ctx0" brushRef="#br0" timeOffset="16201.5239">11134 9412 355 0,'5'-7'271'0,"5"-7"62"16,2 5-68-16,-3 3-79 16,-2 6-40-1,0 14-67-15,-4 1-20 0,-3 10-20 16,2 3-1-16,-4-3-9 16,-2-3-5-16,1-5-2 15,-5-8 0-15,3-9 9 16,3-3 1-16,4-9-5 15,6-3-7-15,8-4-16 0,3 0-3 16,3-3 2-16,-1 5 2 16,1 3 9-1,-1 1 5-15,-7 11 5 16,1 2 1-16,-5 7 2 0,1 4-1 16,-1 10-4-16,-4-3-3 15,-5 4-6-15,0 6-4 0,-3-5 0 16,-3 4 0-1,-3-8-84-15,2 0-103 0</inkml:trace>
  <inkml:trace contextRef="#ctx0" brushRef="#br0" timeOffset="16391.4582">11536 9467 939 0,'8'7'397'16,"5"1"-201"-16,1 13-109 16,-6-1-30-16,-7 3-8 15,-5 2-10-15,-11-2-13 16,-2 1 3-16,-3-5-383 0</inkml:trace>
  <inkml:trace contextRef="#ctx0" brushRef="#br0" timeOffset="17506.9493">11975 9245 535 0,'0'-5'371'0,"1"-4"21"15,-1 6-123-15,-5 9-132 16,-2 5-46-16,-5 17-54 16,2 6-9-16,-3 8-12 0,2 3-3 15,6-7-4-15,0-7-1 16,6-15 4-16,2-7-5 15,1-16-35-15,0-8-14 16,-1-12-17-16,1-6 3 16,-2-4 29-16,2 0 13 15,5 9 11-15,3 1 2 16,9 8 2-16,3 2 2 0,10 5 1 16,-1 1-2-16,8 7-2 15,-3 0 0-15,-7 4-1 16,-4 5-2-16,-14 4-3 15,-6 4 1-15,-7 8 2 16,-1 3 3-16,1 6 11 16,-2 0 2-16,2 1 1 15,1-2-1-15,7-6 5 16,8-4-86-16</inkml:trace>
  <inkml:trace contextRef="#ctx0" brushRef="#br0" timeOffset="17992.9371">12598 9285 709 0,'-4'3'375'0,"-4"7"-91"16,-7 6-63-16,-11 9-83 16,-8 4-34-16,-5 7-51 15,-5-4-16 1,4-8-21-16,6-5-6 15,8-17-17-15,4-4-6 0,8-11-12 16,8-3-6-16,6-6 3 16,11 1 3-16,8 0 11 15,2-3 8-15,9 6 20 16,-1 1 6-16,-3 7 4 16,-2 7-1-16,-6 6-13 15,-4 6-3-15,-3 7-2 16,0 3 0-16,-1 7 1 15,2 0 1-15,8 2-2 16,0-6 2-16,5-8-2 0,1-5-5 16,-3-12-11-16,0-1-4 15,-2-13 1-15,0-5 6 16,-7-8 13-16,-6-3 4 16,-4 8 5-16,-5 4 1 15,2 12-3 1,-1 8 5-16,2 10 6 0,-1 6 0 0,-3 9 2 31,0 4-7-31,2 0-8 16,1-2-4-16,5-8 8 0,2-6-53 0,-6-11-183 15</inkml:trace>
  <inkml:trace contextRef="#ctx0" brushRef="#br0" timeOffset="18382.1275">13172 9336 884 0,'-6'-6'424'31,"-7"-9"-159"-31,1-1-51 0,-2 6-76 0,-3 5-71 16,-2 14-56-1,-2 9-13-15,1 10-35 16,5 5 27-16,8 2-7 16,6 2 0-16,9-3 8 15,7 0 3-15,9-8 7 0,5-8 4 0,-3-11 5 32,-3-8 3-32,-2-13 9 15,-9-8 5-15,-2-14 9 16,-4-7 2-16,-12-14 32 15,-2-2 9-15,-13-8 0 16,1 4-4-16,7 10-45 0,1 2-17 16,11 13-22-16,6 9-10 15,10 9-19-15,5 5-40 16,5 12-139-16,-2 6-218 16</inkml:trace>
  <inkml:trace contextRef="#ctx0" brushRef="#br0" timeOffset="18700.2802">13383 9394 445 0,'1'-4'311'16,"4"-2"12"-16,-2 5-96 0,-3 1-36 15,0 0-31-15,-1 0-18 16,0 8-40-16,-4 11-11 16,-5 35-39-16,5-31-17 15,2 1-20-15,-1-2-4 16,2-3-5-16,1-4-7 15,9-12-116-15,5-3-90 16</inkml:trace>
  <inkml:trace contextRef="#ctx0" brushRef="#br0" timeOffset="18871.5089">13454 9181 858 0,'-2'-4'480'16,"-4"-3"-92"-16,4 5-211 16,2 2-69-16,3 3-68 0,-3-3-155 15</inkml:trace>
  <inkml:trace contextRef="#ctx0" brushRef="#br0" timeOffset="19575.3918">13805 9025 447 0,'1'0'260'16,"4"0"-50"-16,6 0-42 16,6-6-22-16,9 2-26 0,4 1-17 0,-1 4-42 31,1 7-15-31,-10 6-30 15,-6 2-9-15,-12 4 0 16,-4-3 5-16,-8 3 12 16,-1 3 3-16,0-4-2 15,2 2-3-15,6-4-11 16,3-4-2-16,6-4-2 16,2-2-2-16,0-5-9 15,1 0-5-15,-1 2-4 0,-2 3 1 16,0 5 4-16,-4 3 2 15,-2 7-1-15,0 8-1 16,0 10 2-16,3 8 3 16,0 1 3-16,-1-5 3 15,-2-11 3-15,-2-6 0 16,-6-11 8-16,-5-4 6 0,-13 1 10 16,-8-5 4-16,-4 2-2 15,-2 2-6-15,10-6-14 16,5 0-4-16,20-11-63 15,12-3-98-15</inkml:trace>
  <inkml:trace contextRef="#ctx0" brushRef="#br0" timeOffset="20048.3456">14340 9591 858 0,'-3'0'453'16,"1"0"-141"-16,0 1-103 15,1-1-45-15,1 0-52 16,0 0-15-16,0 0-6 15,0 0 2-15,0 0-8 0,0 0-7 16,0 0-19-16,0 0-6 16,0 0-12-16,0 0-9 15,0 0-9-15,0 0-7 16,0 0-8-16,0 0-1 16,0 0-34-16,0 0-64 15,0 0-198-15</inkml:trace>
  <inkml:trace contextRef="#ctx0" brushRef="#br0" timeOffset="22944.4522">22413 12566 523 0,'0'0'271'0,"0"0"-69"16,-4 1-33-16,2-1-60 16,1 0-18-16,0 0-39 15,-14 2-15-15,-24 8-24 16,29-5-8-16,6 1-55 15,-3 3-122-15</inkml:trace>
  <inkml:trace contextRef="#ctx0" brushRef="#br0" timeOffset="23100.63">22261 12747 649 0,'-5'5'281'15,"-3"5"-157"-15,1-1-34 0,5-3-50 16,2 0-17-16,1-4-15 16,-1-2-50-16</inkml:trace>
  <inkml:trace contextRef="#ctx0" brushRef="#br0" timeOffset="23242.0144">22206 12865 331 0,'-3'9'213'15,"1"7"-26"-15,1 0-23 16,0 1-18-16,1-3-48 16,0-1-25-16,-1-1-45 15,2-5-13-15,-1-4-144 16</inkml:trace>
  <inkml:trace contextRef="#ctx0" brushRef="#br0" timeOffset="23398.5305">22202 13059 475 0,'1'0'250'0,"2"2"-78"15,-3-1-77-15,0-2-29 16,-1 0-38-16,-1 1-13 0,1 0-129 16,0 0-138-16</inkml:trace>
  <inkml:trace contextRef="#ctx0" brushRef="#br0" timeOffset="23524.453">22122 13165 321 0,'-2'1'241'16,"0"3"15"-16,0 0-100 15,1-4-37-15,0 0-56 16,-1 0-21-16,1 0-64 16,0 0-158-16</inkml:trace>
  <inkml:trace contextRef="#ctx0" brushRef="#br0" timeOffset="23634.1106">22030 13298 473 0,'0'5'221'0,"-2"1"-99"16,1-1-48-16,1-1-102 0</inkml:trace>
  <inkml:trace contextRef="#ctx0" brushRef="#br0" timeOffset="23782.5991">21913 13409 222 0,'0'3'170'15,"-5"4"33"-15,2-2-54 16,2 0-59-16,-4-1-26 16,3-1-47-16,-3-3-78 15</inkml:trace>
  <inkml:trace contextRef="#ctx0" brushRef="#br0" timeOffset="23963.8102">21765 13596 883 0,'-2'2'359'0,"-4"-1"-236"15,4 5-36-15,1-6-40 0,0 0-22 16,1 0-18-16,0 0-5 15,0 0-24-15,0 0-84 16</inkml:trace>
  <inkml:trace contextRef="#ctx0" brushRef="#br0" timeOffset="24113.7993">21815 13641 502 0,'-2'3'325'15,"-3"1"-16"-15,-2 5-101 0,-4 1-46 16,4 1-66-16,0 1-34 15,3-2-46 1,4-2-10-16,1-3-5 16,4-1-8-16,3-3-93 15,1-1-74-15</inkml:trace>
  <inkml:trace contextRef="#ctx0" brushRef="#br0" timeOffset="24351.4413">21859 13705 290 0,'1'0'233'16,"0"0"37"-16,-1 3-65 0,0-3-93 15,0 0-44-15,0 0-43 16,0 0-9-16,0 0-28 16,3 0-56-16,16 1-105 15,28-1-19-15,-35-1 13 16,3 1 61-16,-14 0 168 16,1 1 66-16,-1 1 88 15,-2-2 21-15,1 0-48 16,0 0-34-16,0 0-65 15,0 0-26-15,0 0-20 16,1 0-16-16,17 0-154 16,28-1-182-16</inkml:trace>
  <inkml:trace contextRef="#ctx0" brushRef="#br0" timeOffset="24462.4142">22148 13712 692 0,'4'0'339'16,"2"0"-103"-16,3 0-75 15,3-1-62-15,-3 0-33 16,1 0-45-16,0-2-21 16</inkml:trace>
  <inkml:trace contextRef="#ctx0" brushRef="#br0" timeOffset="24620.4386">22360 13659 876 0,'0'0'404'0,"3"-2"-162"16,-5 1-158-16,1 0-30 0,1-1-42 16,0 1-14-16,0 0-144 15,0 0-150-15</inkml:trace>
  <inkml:trace contextRef="#ctx0" brushRef="#br0" timeOffset="24776.3636">22379 13576 400 0,'4'-2'228'15,"8"0"-25"-15,-6-4-56 0,-1 2-62 16,-1-1-24 0,-2 0-38-16,4 4-12 0,-4-5-24 15,-2-3-28 1,-4 0-80-16,-3-3-31 16,2 2-56-16</inkml:trace>
  <inkml:trace contextRef="#ctx0" brushRef="#br0" timeOffset="24861.0234">22428 13438 350 0,'5'-4'246'0,"-5"-4"4"16,3 5-143-16,-2-1-48 15,-2 2-177-15</inkml:trace>
  <inkml:trace contextRef="#ctx0" brushRef="#br0" timeOffset="25025.1351">22463 13335 1043 0,'1'-3'491'15,"-1"-10"-207"1,0 4-68-16,1 0-106 16,1-3-39-16,5 3-50 15,3 0-12-15,-4-1-37 16,4 4-67-16,-6 1-166 16,0 0-161-16</inkml:trace>
  <inkml:trace contextRef="#ctx0" brushRef="#br0" timeOffset="25136.5398">22512 13190 427 0,'-1'-6'272'0,"1"-4"-6"16,0-3-69-16,0 4-87 15,0 1-33-15,-1 1-46 16,0 2-22-16,1 2-198 0</inkml:trace>
  <inkml:trace contextRef="#ctx0" brushRef="#br0" timeOffset="25242.4188">22517 13035 438 0,'-1'-5'228'16,"1"-5"-45"-16,6 1-132 15,-4-6-177-15</inkml:trace>
  <inkml:trace contextRef="#ctx0" brushRef="#br0" timeOffset="25384.438">22525 12881 689 0,'-1'-5'289'0,"1"-5"-176"15,0 0-53-15,2 3-138 16,3 1-204-16</inkml:trace>
  <inkml:trace contextRef="#ctx0" brushRef="#br0" timeOffset="25520.1008">22537 12781 541 0,'2'-6'303'0,"3"-3"-71"16,-1 1-87-16,-2 0-33 0,1 2-58 15,-3 0-25 1,1 3-127-16,-1 1-184 16</inkml:trace>
  <inkml:trace contextRef="#ctx0" brushRef="#br0" timeOffset="25640.0521">22512 12679 588 0,'-3'-6'366'16,"-3"-3"-32"-16,4 2-139 16,-2 2-42-1,2 0-71-15,2 3-30 0,-1 2-48 16,0 0-39-16,0 0-358 16</inkml:trace>
  <inkml:trace contextRef="#ctx0" brushRef="#br0" timeOffset="30340.6057">22184 13502 542 0,'2'-8'312'0,"-1"3"-57"16,-1 2-53-1,1 1-9-15,-1 1-19 0,0 0-15 16,0-1-36-1,0 1-17-15,0 0-30 0,0 1-10 0,0 0-13 32,0 0-2-32,0 0-5 15,0 0-1-15,3 19-7 0,1 38-5 16,-4-21-10-16,3 8-7 16,0 4-10-16,1 10-2 15,-2 5-1-15,0 3 1 16,-1 0 2-16,1-1-1 0,-1-3 3 15,-1 0 0-15,-1 1 0 16,1-4 2-16,0-1-5 16,0-6 0-16,1-11 1 15,2-4 0-15,1-13 2 16,-2-8 2-16,0-5 0 16,-1-3 1-16,2-1 1 15,-1 2 1-15,-1-6-4 16,-1 3 0-16,-1-2-1 15,0-4-1-15,0 0 1 16,-1 0-1-16,1 0-2 0,0 0 0 16,0 0 0-16,0 0 3 15,0 0 1-15,0 0 3 16,-1 0-2-16,1 0-2 16,0 0 0-16,0 0-2 15,0 0 2 1,-11 0-1-16,-33-6-2 0,29-6 0 15,2 0-3-15,1-6-2 16,2 3 0-16,5 1-2 0,2 3 0 16,3 3 1-16,1 2 1 15,0 1-1-15,1 4 0 16,-1 1-1 0,0 0 0-16,0 0 1 15,1 3 1-15,6 13 2 0,18 32 0 16,-16-25 3-16,1-3 1 15,1-3 0-15,0-6-4 16,1-5-2-16,1-4 4 16,1-5 6-16,4-4 18 15,1-5 4-15,5-3 0 0,0 0-1 16,0-1-11-16,2 2-3 16,-8 0-2-16,-2-1 1 15,-4 7 1-15,-10-4 2 16,-2 5-2-16,6 6-2 15,-11-5-7-15,4 6-55 16,-1 0 116-16</inkml:trace>
  <inkml:trace contextRef="#ctx0" brushRef="#br0" timeOffset="31023.6769">22546 14518 843 0,'0'4'380'0,"0"6"-154"16,0 6-137-16,-2 9-23 15,-3 16-14-15,-1 1-4 16,-1 7-12-16,5 0-7 16,2-8-8-16,0-9-5 0,5-14-1 15,-3-11 34-15,2-14 41 16,1-9 15-16,0-12 21 16,-1-7-26-16,-4-11-26 15,-2-1-9-15,-1 2-21 16,-6-2-9-16,7 13-18 15,1 5-6-15,1 5-9 16,5 8-3-16,0 5-7 16,7 7-2-16,10 5-2 15,7-1 0-15,14 6-5 16,5-4-6-16,7 1-149 16,-2 5-67-16</inkml:trace>
  <inkml:trace contextRef="#ctx0" brushRef="#br0" timeOffset="31248.7305">22546 14703 896 0,'-5'0'426'15,"2"0"-168"-15,3 0-86 0,0-2-78 16,6 2-31-16,24 0-32 16,50 2-13-16,-33-1-77 15,2 3-123-15</inkml:trace>
  <inkml:trace contextRef="#ctx0" brushRef="#br0" timeOffset="31752.3979">22904 14879 527 0,'3'-4'289'0,"-1"-6"-48"0,0 0-25 16,-2 2-37-16,-1-4-15 15,-7-2-26-15,-1 0-15 16,-4 4-42-16,-1 5-22 16,-8 11-41-16,3 9-15 15,2 9-12-15,-3 2-3 16,16 0-2-16,4-1 0 0,5-9 3 15,11-1-1 1,-1-13 2-16,0-2 0 0,1-7 9 16,-1-2 3-1,-3 0 8-15,-2-1 2 0,-4 8-3 16,-5 2 0-16,4 12 2 16,-5 7 0-16,4 9 0 15,-2 2-1-15,-1 2-4 0,-1-3 1 16,-8-6 6-16,2-2 6 15,-6-11 12 1,-5-3 3-16,-13-14-3 0,-2-4-6 16,-3-9-22-16,3-3-37 15,9 3-91 1,2-3-65-16</inkml:trace>
  <inkml:trace contextRef="#ctx0" brushRef="#br0" timeOffset="32327.49">22605 14326 713 0,'-2'-2'362'0,"2"2"-129"16,4 0-63-16,-4-1-79 0,9 1-25 15,21 0-15-15,55 3-2 16,-30-1-15-16,-3 1-7 16,-14-2-11-16,-6-1-2 15,-16-1 3-15,-2-1 2 16,-11-3 10-16,-3-3 2 15,1-1-3-15,-6-7-2 16,2-2-11-16,-1 5-6 16,-2 1-6-16,3 5-9 0,-2 7-17 15,5 4-1 1,3 7 3-16,5 6 9 16,2 6 18-16,-5-2 6 0,-1 1 10 15,-4-2 2-15,-4-7 1 16,1-4 0-16,0-6-28 15,-1-4-84-15</inkml:trace>
  <inkml:trace contextRef="#ctx0" brushRef="#br0" timeOffset="33315.4885">21771 12758 513 0,'-3'-3'296'16,"0"0"-32"-16,-1-3-36 15,3 5-54-15,-1 0-18 0,1 0-32 16,1 0-14-16,0-1-36 16,0 1-20-16,0 0-31 15,0 1-10-15,0 0-1 16,0 0 4-16,4 18-1 16,43 44 1-16,-26-15 0 15,2 9 1-15,9 7 2 16,-1-1 0-16,4 2-3 15,1-1-2-15,-10-3-1 16,-5-4 1-16,-6-5 3 16,-6-6 0-16,-2-8 3 15,1-4 1-15,2-11 5 16,1-5 6-16,1-7 3 16,-1-5 0-16,-2 0-6 15,-1-5-6-15,-2 0-7 0,-4-1 3 16,-4-7-165-16,-3 2-160 15</inkml:trace>
  <inkml:trace contextRef="#ctx0" brushRef="#br0" timeOffset="34209.4278">21769 12769 764 0,'0'-4'374'0,"1"-2"-111"16,1 2-40-16,-3 3-71 0,0 1-33 16,0 0-62-16,0 0-26 15,-6 21-18-15,-44 33 0 16,29-19-3-16,0-3-3 16,7-4-2-16,6-5 0 15,6-13 0-15,0-3 8 16,3-13 14-16,3-8 4 15,1-9 8-15,1-9-3 16,2-3 0 0,0 0-3-16,1 5-6 0,1 3-2 15,-1 9-7-15,-1 4-2 16,0 8-3-16,0 5-4 16,3 6-8-16,4 3-1 15,9 4 0-15,7 9 0 16,9 1 0-16,-1 1 0 15,0 0 1-15,-9-8 14 0,-17-6-166 0</inkml:trace>
  <inkml:trace contextRef="#ctx0" brushRef="#br0" timeOffset="34878.7312">21625 12451 686 0,'0'-2'369'0,"2"-6"-71"16,0 2-61-16,1-1-67 15,-1-1-24-15,3 4-43 16,-2 1-20-16,0 1-32 16,-3 0-13-16,0 1-17 15,0 0-5-15,0 0-4 16,0 0-1-16,3 0-3 15,1 0 0-15,2-2 1 16,-2 2 0-16,0 1 2 16,1 1 1-16,2 4 1 0,-2 17-2 15,29 30-1-15,-29-29 0 16,-5-3-3-16,0 0 0 16,-4-4 2-1,-2-3 0-15,3-3 0 0,-3-4 3 16,5-6 1-16,-1 0 0 15,2-9-4-15,3 5-3 16,5-4-6-16,5-1-4 0,3-8 0 16,5-5 2-1,2 0 2-15,-1-2 3 16,-2 10 5-16,-6-3 3 0,-4 12 4 16,-6-2 1-16,2 8-3 15,-2 4-2-15,5 4-5 16,-5 5 1-16,-3 4-1 15,6 5-1-15,-8 0 0 16,6 3-2-16,3-5-2 16,-5-4-1-16,11-4-5 15,-6-8-51-15,3-2-146 16,1-3-205-16</inkml:trace>
  <inkml:trace contextRef="#ctx0" brushRef="#br0" timeOffset="35466.9953">21625 12271 424 0,'0'0'277'0,"0"-1"-9"0,2 1-118 16,-2 0-28-16,0 0-26 15,9 0-5-15,5 0-5 16,22 3-8 0,1 1-23-16,20-1-12 0,0 1-20 15,0 0-5-15,-38-6-1 0,-2-2 2 16,-6-6 6 0,-8-1 4-16,0-1-1 15,-3-2-4-15,-3 3-9 16,-6-2-7-16,-3 6-9 15,2 4-8-15,3 3-8 16,8 4-2-16,0 4 1 16,4 1 5-16,3 2 5 15,-7-2 2-15,6 1 5 16,0 2 7-16,0 1 28 16,-1-2 15-16,-6 0 44 0,-3-1 13 15,-6-2 2-15,0 0-9 16,2 3-38-16,-2-3-20 15,2 1-25-15,5 1-9 16,0-3-3-16,0-1-62 16</inkml:trace>
  <inkml:trace contextRef="#ctx0" brushRef="#br0" timeOffset="43676.4086">22871 13210 469 0,'-1'-2'300'16,"1"-1"5"-16,-1 3-177 15,1 0-33-15,0 0-41 0,0 0-3 16,0 0 16 0,0 0 15-16,0 0 24 15,0 0 5-15,-2 0-5 16,1 3-5-16,-2 5-29 16,-1 6-19-16,-59 30-29 15,24-28-10-15,-4 6-107 16,5 0-109-16</inkml:trace>
  <inkml:trace contextRef="#ctx0" brushRef="#br0" timeOffset="44148.7655">22471 13468 972 0,'-1'0'476'0,"-3"2"-179"0,-3-1-78 16,6-1-96-1,0 0-38-15,-15 7-42 0,-31 23-15 16,25-9-21-16,-2-5-35 0,3 4-308 16</inkml:trace>
  <inkml:trace contextRef="#ctx0" brushRef="#br0" timeOffset="44629.814">22060 13667 846 0,'-4'-1'401'15,"-3"2"-154"-15,-7 4-41 16,-9 6-65-16,1 3-26 0,-2 2-46 16,4 1-22-16,7-1-27 15,-2-3-8-15,1-2-152 16,0-4-224-16</inkml:trace>
  <inkml:trace contextRef="#ctx0" brushRef="#br0" timeOffset="45089.6555">21679 13930 575 0,'-5'2'340'16,"-2"6"-35"-16,-6 1-138 16,1 4-23-16,-4-1-33 0,-4-3-12 15,3 5-35-15,-4-2-14 16,3-1-25-16,0 1-6 15,1-7-17-15,3 1-47 16</inkml:trace>
  <inkml:trace contextRef="#ctx0" brushRef="#br0" timeOffset="45567.2146">21378 14143 532 0,'-1'3'317'16,"-3"-2"-37"-16,-4 5-101 15,-4-2-19-15,-7 7-22 16,-2 2-13-16,-5 1-34 16,1 4-19-16,3-5-34 15,1-1-8-15,5-5-11 16,0-6-5-16,2-1-118 0,5-3-181 15</inkml:trace>
  <inkml:trace contextRef="#ctx0" brushRef="#br0" timeOffset="46051.8565">21166 14149 895 0,'1'-2'412'0,"-1"-3"-181"0,0 4-60 16,-1 1-78-16,0 0-27 15,0 0-35-15,-4 10-9 16,-43 41-9-16,30-27-3 15,4-2-6-15,4-4-1 16,3-5-1-16,2 0-1 16,5-7 14-16,4-2 13 0,12-4 36 15,6 0 18-15,11 0 2 16,8 0-9-16,8 6-31 16,2 0-16-16,-11 0-14 15,-6-2-4 1,-16-5-72-16,-8-1-217 0</inkml:trace>
  <inkml:trace contextRef="#ctx0" brushRef="#br0" timeOffset="79133.1105">2141 10130 444 0,'5'-7'291'16,"2"-10"11"-16,-7 2-19 15,-7 2-54-15,-8 0-35 16,-13 9-62-16,-3 4-27 0,-8 15-56 16,-4 12-17-16,5 19-28 15,8 7-12-15,21 8-11 16,19 0-2-16,24-16 8 16,15-7 2-16,10-28 9 15,0-11 7-15,-5-18 28 16,-14-13 39-16,-16-7 55 15,-15-7 13-15,-22-2-8 16,-11-3-35-16,-11 9-60 16,2 6-21-16,14 10-42 15,9 7-77-15,16 4-190 16,10 10-178-16</inkml:trace>
  <inkml:trace contextRef="#ctx0" brushRef="#br0" timeOffset="79342.507">2399 10214 625 0,'3'7'320'16,"0"12"-71"-16,-3 4-9 15,-4 5-41-15,1 3-27 16,3-3-53-16,5-3-23 0,12-7-33 15,3-8-11-15,3-7-15 16,-1 0-100-16</inkml:trace>
  <inkml:trace contextRef="#ctx0" brushRef="#br0" timeOffset="79888.1149">3383 10276 523 0,'-14'-10'379'0,"-21"-5"70"15,-3 6-156 1,-3 11-138-16,3 6-46 0,10 12-85 16,10 5-23-16,17 8-16 15,7-1-1-15,22-3 13 16,3-7 4-16,11-6 12 16,-1-8 1-16,-7-9 13 15,-1-5 13-15,-19-14 42 16,-6-4 18-16,-14-12 11 15,-9-5-8-15,-7-9-38 16,-4-6-20-16,5-2-30 16,8 1-12-16,17-3-21 0,14 4-15 15,17 4-84-15,3 7-54 16,8 21-176-16</inkml:trace>
  <inkml:trace contextRef="#ctx0" brushRef="#br0" timeOffset="80195.5101">3590 10224 1135 0,'-3'0'465'16,"-7"0"-302"-16,0 9-49 0,2 10-67 15,1 6-13-15,8 10-6 16,3 1-2-16,10 1-7 16,5-4 0-16,7-12 1 15,5-3 4-15,-1-13 15 16,-1-6 17-16,-5-10 34 0,-5-7 8 16,-6-6-10-16,-4-4-17 15,-4-2-42-15,-5-2-39 16,0 2-153-16,0 4-106 15</inkml:trace>
  <inkml:trace contextRef="#ctx0" brushRef="#br0" timeOffset="80394.51">3838 10246 483 0,'3'4'311'16,"0"7"9"-16,2 2-71 0,2 9-80 15,1 4-29-15,1 7-47 16,4 4-22-16,0-1-31 15,-1-6-7-15,5-11 8 16,-4-8 16 0,4-13 33-16,2-4 20 0,-2-15 0 15,4-5-11-15,-5-9-28 16,2-4-25 0,-3 2-29-16,-4 4-105 15</inkml:trace>
  <inkml:trace contextRef="#ctx0" brushRef="#br0" timeOffset="80954.4696">4490 10276 550 0,'3'8'303'0,"-6"10"-34"0,-7 7-21 15,-10 13-51-15,-11-2-38 16,-4-2-77-16,-2-7-22 15,1-17-17-15,4-8-1 16,9-15-9-16,3-5-3 16,8-8-25-16,4 0-7 15,5 4-10-15,4 1-2 16,5 11-13-16,9 4-1 16,9 13 14-16,4 4 8 0,16 16 18 15,-5 4 6 1,-1 0-7-16,-4-1-3 15,-13-9-1-15,-4-1-59 0,-12-14-283 16</inkml:trace>
  <inkml:trace contextRef="#ctx0" brushRef="#br0" timeOffset="81074.9122">4439 10133 696 0,'2'-2'276'0,"5"1"-185"15,0 1-60-15</inkml:trace>
  <inkml:trace contextRef="#ctx0" brushRef="#br0" timeOffset="81247.9286">4648 10157 903 0,'0'2'428'0,"3"6"-164"0,2 18-127 15,4 14-25-15,0 27-43 16,-1 13-22-16,4 8-22 15,-5-1-9-15,-2-11-9 16,1-13-4-16,-6-13-7 16,2-8-39-16,2-13-120 15,-4-7-158-15</inkml:trace>
  <inkml:trace contextRef="#ctx0" brushRef="#br0" timeOffset="81389.042">4805 10467 1015 0,'15'-1'371'0,"12"0"-273"15,2-2-94-15,4 3-2 16,-6 3-74-16,-2 0-296 16</inkml:trace>
  <inkml:trace contextRef="#ctx0" brushRef="#br0" timeOffset="81827.8893">5177 10261 752 0,'-15'-7'402'0,"-18"-1"-97"15,-1 3-95-15,4 7-113 16,3 4-31-16,9 2-46 16,5 5-20-16,11 1-14 15,8 1-3-15,12 1 5 16,5-4 8-16,4-2 5 15,-1-3 2-15,-4-5 0 16,-6-1-1-16,-8 1 1 16,-9-2-1-16,-15 5-2 15,-5 5-1-15,-10 5-4 16,2 6 1-16,11 6-2 16,2-1-1-16,17 1 0 15,4 0-1-15,11-11 3 16,8 1 2-16,5-15 3 15,6-3 4-15,1-10 7 16,0-7 3-16,-3-11 3 0,-3-8 3 16,-1-4-1-16,-3-2 4 15,-9 7 9 1,-3 6 16-16,-10 15 14 0,0 7-6 16,-2 15-11-16,0 7-16 15,1 9-21-15,0 7 1 16,2 3-3-1,-3 0-1-15,-1-4-21 0,1-3-91 0</inkml:trace>
  <inkml:trace contextRef="#ctx0" brushRef="#br0" timeOffset="82019.4925">5491 10375 800 0,'2'-7'427'0,"9"-2"-88"15,1 2-78-15,4 7-81 0,9 10-31 16,2 8-53 0,-1 5-21-16,-6 6-23 0,-9-4-8 15,-18-6-4-15,-6 2-6 16,-15-6-6-16,-1 0-102 16</inkml:trace>
  <inkml:trace contextRef="#ctx0" brushRef="#br0" timeOffset="82516.123">6307 10397 500 0,'0'13'240'16,"0"13"-85"-16,-4-2-20 15,1 1-48-15,-2-7-19 0,4-8-17 16,1-8 2-16,6-12 1 16,-2-9 7-16,7-10 6 15,4-5-3-15,2-9 8 16,7-2-4-16,-1 6 2 15,1 6-7-15,2 17-9 16,-4 11-5-16,-3 14-20 16,-4 10-4-16,-6 12-6 15,-6 3-4-15,3 6-6 0,2 0-2 16,5-2-120-16,10-1-170 16</inkml:trace>
  <inkml:trace contextRef="#ctx0" brushRef="#br0" timeOffset="82956.0884">6923 10435 805 0,'-2'-18'425'0,"-3"-13"-112"16,-3-1-131-16,0 2-30 16,-2 3-43-16,-4 6-22 15,-2 10-42-15,-7 7-20 16,-7 9-30-16,5 8-10 15,0 8-14-15,9 4-1 0,12 9 4 16,5 1 4 0,14-1 12-16,7-2 2 15,10-12 5-15,0-9 2 16,0-7 5-16,-2-8 7 0,-7-6 7 16,-4-4 4-1,-10-10 4-15,-3-2 3 0,-6-5-2 16,-2 4-2-16,-2 9-11 15,2 7-14-15,-4 11-20 16,3 8-7-16,1 8-2 16,1 2 6-16,9 4 16 15,5-3 3-15,9-1 4 0,3-5 3 16,5-4 4 0,3-3 4-16,-8-7 8 15,-3-4 11-15,-6-4 13 16,-4-6 3-16,-10-8-3 15,-2-1-11-15,-7-8-73 16,-3 4-96-16</inkml:trace>
  <inkml:trace contextRef="#ctx0" brushRef="#br0" timeOffset="83483.7281">7916 10194 538 0,'2'8'221'0,"5"15"-86"0,-9 6-3 16,-4 16 33-16,-7 1 3 15,-9 4-39-15,5-3-25 16,-9-14-44-16,1-5-12 16,1-20-2-16,-1-6-1 15,3-17-1-15,4-8-3 16,9-10-21-16,4-4-9 16,9 0-12-16,4 2-7 15,6 13 1 1,4 8-3-16,-1 16 5 0,2 8 3 15,1 16 2-15,-4 4 4 16,10 10 0-16,-2 0 0 16,5-10-3-16,9 1-122 15</inkml:trace>
  <inkml:trace contextRef="#ctx0" brushRef="#br0" timeOffset="83766.9684">8381 10300 619 0,'-11'-9'374'16,"-17"-10"-11"-16,-1 5-151 15,-5 7-102-15,-2 7-41 0,4 14-51 16,3 7-17-16,4 10-14 31,10 4-6-31,15 3-1 0,9 2 2 16,15-10 9-16,10 2 8 15,-3-16 9-15,1-4 6 16,-5-9 19-16,-15-11 9 16,-1-6 14-16,-12-6-1 15,-9-6-13-15,-2 1-13 16,-14 1-40-16,6 3-67 0,-2 6-328 16</inkml:trace>
  <inkml:trace contextRef="#ctx0" brushRef="#br0" timeOffset="84102.0106">8372 10318 881 0,'17'1'426'0,"5"0"-175"16,1 8-90-16,-5 1-26 0,-10 8-52 16,-3 4-22-16,-10 6-26 15,-1 1-7-15,-8-3-14 16,4-3-5-16,5-9-49 15,3-2-46-15,6-13-59 16,0-10-21-16,8-10 27 16,6-5 41-16,6-4 57 15,3 0 21-15,-4 5 22 16,-6 2 11-16,-9 9 50 16,-4 7 11-16,-11 9 6 15,-7 5 8-15,-7 13-18 0,-1 2-6 16,3 5-9-16,7 4-18 15,12-3-32-15,7-4-5 16,15-2-2-16,3-6-6 16,7-2-105-16,0-1-72 15</inkml:trace>
  <inkml:trace contextRef="#ctx0" brushRef="#br0" timeOffset="84643.0791">8909 10437 603 0,'-3'-9'348'0,"-4"-12"-27"15,-5 2-59-15,-3 1-70 16,-3 2-36-16,-2 7-72 16,2 3-30-16,-7 8-43 15,-2 6-11-15,7 6-16 16,0 5-7-16,13 5-7 15,7 2 1-15,5-3 5 16,7 0 9-16,7-3 8 0,1-7 5 16,5-2 4-16,-1-4 3 15,6-8 1-15,-10-4 2 16,-1-8 6-16,-6-2 2 16,-10 2 5-16,4 3 3 15,-6 5-8-15,-1 5-8 16,-2 3-12-16,2-3-7 15,-1 0-1-15,1 6 6 16,1 7 5-16,16 26 3 16,5-32 8-16,1-5 2 15,-3-3 7-15,1 2 3 16,-4-1-1-16,-4-3-1 0,-3-2-6 16,-5-8-5-16,-1 0-122 15,0-7-73-15,-2-5-112 16,0-6 1-16,-6-16 170 15,-1-2 129 1,-3-4 213-16,-2 3 37 0,-1 13 20 16,1 9-39-16,4 14-106 15,0 6-38-15,3 5-84 0,3 13-32 32,0-6-142-32</inkml:trace>
  <inkml:trace contextRef="#ctx0" brushRef="#br0" timeOffset="85084.4953">9206 10350 706 0,'6'-4'353'15,"2"-4"-81"-15,1 5-84 0,3 7-67 16,-2 9-20-16,0 13-46 16,2 8-16-16,-3 7-10 15,1 2-3-15,0-11-9 16,2-3 0-16,1-14 13 16,2-11 19-16,7-8 40 15,-2-7 10-15,3-12-1 16,-3 1-18-16,-8-4-40 15,-2-5-21-15,-7 7-166 16,-2-3-140-16</inkml:trace>
  <inkml:trace contextRef="#ctx0" brushRef="#br0" timeOffset="85764.6934">9638 10352 831 0,'14'-2'339'0,"8"-1"-185"16,9 1-113-16,3 1-18 15,-2-1-7-15,-7 1-3 0,-7-1 1 16,-6 1 2-16,-8 0 7 16,-4 1 4-16,-4 1-1 15,3-1 2-15,0 0 10 16,-15 9 1-16,-37 34 0 15,27-16-5-15,19 9-23 16,-1-3-10-16,14 0-5 16,6-3 1-16,7-14 4 15,6 0 4-15,7-10-2 16,7-7-1-16,6-5-5 0,3-5-2 16,1-10 3-16,0 3 1 15,-6-7 4-15,-5 0 3 16,-11 8 6-1,-8 2 7-15,-14 11-3 0,-6 6 8 16,-13 14 14-16,-6 3-2 0,-6 4 9 16,-3 0-9-16,2-4-15 15,0-6-6 1,8-3-3-16,2-7 8 16,7-8-1-16,3-2-2 15,4-9-8-15,3-2-10 16,4-5-8-16,2-3 1 15,0 4-3-15,3 7-3 0,1 11-10 16,4 8-2 0,-2 11 5-16,3 7 6 15,4 0 15-15,2 1 3 16,6-2 4-16,1-6 0 0,1-4 5 16,-3-6 5-16,-4-7 9 15,-2-7 3-15,-3-8 7 16,-2-4 2-16,0-4 5 15,-2-1 3-15,-9-1-3 16,4 10-6-16,-6 7-25 0,0 11-11 16,0 14-8-16,-2 2-4 15,7 11 7 1,-5-1 2-16,5-1-70 16,0-2-167-16</inkml:trace>
  <inkml:trace contextRef="#ctx0" brushRef="#br0" timeOffset="86310.9069">11220 10364 485 0,'-5'-9'338'0,"-6"-11"41"16,-3 10-125-16,-10 5-99 15,-6 5-43-15,-4 14-62 16,-1 6-24-16,7 9-28 0,8 8-8 15,16 3-7-15,4-2 1 16,17-6 8-16,6-6 6 16,13-10 8-16,5-4 5 15,-1-6 11-15,-12-3 9 16,-16-12 20-16,-7-3 6 16,-16-8-3-16,-4 4-11 15,-14 1-30-15,-7-1-8 16,-3 8-138-16,8 0-222 0</inkml:trace>
  <inkml:trace contextRef="#ctx0" brushRef="#br0" timeOffset="86479.405">11296 10405 1169 0,'19'-4'441'0,"23"-4"-344"16,10 3-25-16,-2 1-44 15,-6-1-9-15,-12 4-9 0,-9-1-6 16,-9 2-139-16,-5 2-117 16</inkml:trace>
  <inkml:trace contextRef="#ctx0" brushRef="#br0" timeOffset="86628.405">11426 10423 694 0,'0'9'322'15,"0"13"-131"-15,0 7-38 16,5 0-46-16,0-4-22 16,2-5-34-16,1-3-12 15,2-4-65-15,4-4-123 16</inkml:trace>
  <inkml:trace contextRef="#ctx0" brushRef="#br0" timeOffset="86912.4419">11841 10437 1002 0,'-10'-10'455'0,"-14"-9"-217"16,1 5-65-16,4 11-98 0,1 3-34 15,5 9-43 1,2 6-11-16,1 5-10 0,8 6-1 15,8 1 5 1,4-3 6-16,10-8 12 0,3-6 5 16,5-5 12-1,4-5 4-15,-6-6 9 16,-5-4 6-16,-16-10 1 16,-6 1-3-16,-11 1-115 15,-5 1-176-15</inkml:trace>
  <inkml:trace contextRef="#ctx0" brushRef="#br0" timeOffset="87466.1303">12324 10341 313 0,'3'18'134'16,"0"23"-68"-16,0 9-6 16,-5-4-11-16,-1-6-6 15,-3-12-8-15,4-11 3 16,2-8 56-16,0-8 17 0,1-6 1 15,0-7-3 1,1-16-41-16,2 0-7 0,4-13 7 16,4 0-3-1,9 0-17-15,8 2-9 16,12 12-2-16,-1 8-4 16,-4 18-3-16,-4 9-5 15,-11 17-15-15,-4 4 1 0,-9 10-2 16,-1-2 0-16,-5-1-2 15,1 0 1-15,2-9-48 16,0-2-88-16</inkml:trace>
  <inkml:trace contextRef="#ctx0" brushRef="#br0" timeOffset="87931.4157">13007 10414 788 0,'-10'9'393'0,"-7"6"-138"16,-10 6-105-16,-5 2-27 0,-8-4-55 15,3 0-22 1,2-5-26-16,2-7-5 16,10-4-3-16,3-4-5 15,6-12-18-15,2-4-10 16,9-6-15-16,4-1-5 15,12 5 7-15,7 5 1 16,2 5 5-16,6 7 8 16,3 8 9-16,0 5 4 15,-1 9 7-15,-6 4 2 16,-4 1 1-16,0-2 2 16,3-4 5-16,2-5 1 15,0-9 7-15,0-2 5 16,-7-10 4-16,-1-5 2 0,-1-6-3 15,-1-4-3-15,-1-8 0 16,0-5 4-16,-4-1 21 16,-4 2 5-16,-1 17-4 15,-2 8-15-15,-5 14-29 16,0 8-6-16,-3 11-4 16,2 10 5-16,1 7 4 15,2-5-2-15,3 1 8 16,-4-11-66-16,4-6-287 15</inkml:trace>
  <inkml:trace contextRef="#ctx0" brushRef="#br0" timeOffset="88276.534">13566 10444 616 0,'-13'-16'416'15,"-18"-17"29"-15,-3 3-213 16,5 13-152-16,-1 9-47 16,5 22-52-16,2 8-8 15,6 12-3-15,9 6 4 16,14-6 11-16,13 0 6 0,11-10 10 16,2-8 6-1,4-10 10-15,-2-5 7 0,-5-11 14 16,-5-9 16-16,-8-12 45 15,-5-9 17-15,-8-15 24 16,-2-8-4-16,-4-2-43 16,-3 0-22-16,3 14-41 15,4 9-19-15,5 16-23 16,4 12-12-16,5 13-154 0,2 3-112 16</inkml:trace>
  <inkml:trace contextRef="#ctx0" brushRef="#br0" timeOffset="88519.6452">13805 10401 777 0,'-1'2'377'0,"-6"4"-106"0,3 7-97 0,-4 10-81 16,4 2-6 0,4 4-35-16,-2-3-18 0,6-6-18 15,3 0-4 1,-1-7-3-16,-2-2-7 0,0-5-195 16</inkml:trace>
  <inkml:trace contextRef="#ctx0" brushRef="#br0" timeOffset="88658.4554">13862 10191 888 0,'-1'-10'543'15,"-1"-7"-47"-15,0 11-276 0,2 4-77 16,1 3-114-16,-1-1-29 16,0 0-97-16,2 10 137 0</inkml:trace>
  <inkml:trace contextRef="#ctx0" brushRef="#br0" timeOffset="89404.0573">14648 10342 619 0,'1'-8'342'0,"-2"-9"-70"0,-5 0-54 16,-3 5-70-16,-11 1-22 15,0 7-41-15,4 4-22 16,-2 1-49-16,9 10-22 16,5 5-20-16,5 7 0 15,13 7 9-15,7 1 11 16,5-2 10-16,-1-6 2 16,-5-7-1-16,-5-7-2 0,-9-9 11 15,-5-1-4-15,-7-5-1 16,-7-1 0-16,-8 2-11 15,-2-1 1-15,-4 1-3 16,7 5-4-16,6 12-9 16,1 2-4-16,8 9 2 15,5-3 3-15,8 0 12 16,10-1 6-16,8-9 7 16,1-3 3-16,5-7 5 15,2-4 1-15,-2-7 3 16,0-4 0-16,-5-7 2 15,-3-6-1-15,-9-5-1 16,-1 3-2-16,-6 8 8 0,-4 7 5 16,-3 13-21-16,-1 7-7 15,-2 10-16-15,-1 8-12 16,-1 10 17-16,1 0 5 16,2 4-54-16,1-3-117 15</inkml:trace>
  <inkml:trace contextRef="#ctx0" brushRef="#br0" timeOffset="89592.6134">14875 10141 1101 0,'-4'-5'479'15,"0"-4"-250"-15,0 5-160 16,3 4-59-16,3 7-40 15,2 5 12-15,3 9-236 16,-3 0-142-16</inkml:trace>
  <inkml:trace contextRef="#ctx0" brushRef="#br0" timeOffset="89758.0169">14938 10318 434 0,'6'15'271'0,"9"19"-14"16,3 6-47-16,3 1-90 0,2 1-35 15,-4-11-52-15,-3-6-10 16,-4-8 35-16,0-9 36 0,1-10 35 15,-1-6 10-15,1-15-29 32,0-2-36-32,-5-8-38 0,1-3-18 15,0 5-122 1,-2 1-103-16</inkml:trace>
  <inkml:trace contextRef="#ctx0" brushRef="#br0" timeOffset="90229.6452">15581 10431 560 0,'-2'5'349'0,"-7"2"-44"16,-2 3-95-16,-7 0-41 16,-7 5-67-16,-3 4-31 15,-5-3-38-15,-1 1-12 16,4-2-12-16,6-10-3 15,8-5-4-15,4-2-7 0,4-13-16 16,6 3-3-16,5-4-5 16,7-3 5-16,5 6 15 15,2-2 3-15,-1 3 5 16,2 6 0-16,-4 6-3 16,0 6-1-16,1 13 2 15,0 0 2-15,4 3 5 16,0-1 2-16,4-8 4 15,-1-7 1-15,2-6 5 16,-1-1 3-16,-7-13 3 0,4-2 3 16,-4-7 1-16,0-3 3 15,2 0 14-15,-7-1 8 16,-4 6 11-16,-3 5 2 16,-2 15-32-16,-2 5-12 15,-1 14-18-15,2 8-6 16,-6 3 11-16,5 5 3 15,0-6 1 1,1 1-3-16,10-6 0 0,-1-7 1 16,2-1 5-16,-5-8 21 0</inkml:trace>
  <inkml:trace contextRef="#ctx0" brushRef="#br0" timeOffset="91307.1085">1770 11387 618 0,'0'-5'319'0,"-1"-2"-84"16,4 2-61-16,8 0-63 15,-1 4-16-15,8 8-21 16,1 7-6-16,-1 14-8 16,-1 4-6-16,-11 2-8 15,-3 3-5-15,-7-13-10 16,0 0-6-16,-1-13-7 15,4-8-3-15,6-4 1 0,6-10-1 16,9-10 0-16,4-3-4 16,6-8-6-16,0 1-3 15,-1 6-1 1,-2 8 0-16,-4 14 3 16,-4 8 2-16,-7 16 6 0,-5 4 4 15,-5 10 4-15,-1-2-1 16,-2-1-6-16,-4-3-17 0</inkml:trace>
  <inkml:trace contextRef="#ctx0" brushRef="#br0" timeOffset="91933.8291">2782 11330 857 0,'6'-5'380'0,"2"-5"-188"16,5 5-46-16,1 12-64 16,-2 6-20-16,0 19-23 15,-3 6-1-15,-4 5-5 16,-5-2-2-16,0-9-10 16,-2-7-4-16,0-11-3 15,2-3-2-15,2-9 5 0,4-3 5 16,6-14 3-16,2-5 2 15,5-9-7-15,-2-9-6 16,3 3-9-16,0 0 3 16,-3 11 7-16,1 9 0 15,-1 15 4-15,-2 8-4 16,2 14-9-16,0 2 1 0,5 7 0 16,-2-1 0-16,-9-2-2 15,1-1-1-15,-10-6-91 16,-2-2-85-16</inkml:trace>
  <inkml:trace contextRef="#ctx0" brushRef="#br0" timeOffset="92391.8716">2779 11116 598 0,'0'-4'302'0,"0"1"-75"16,14 3-128-16,6 3-23 15,24 4-9-15,7-2-3 16,8-2-21-16,1 1-9 15,-10-2-13-15,0-1-4 16,-16 1 1-16,-7-2 2 16,-14-3 8-16,-5-1 4 15,-9-4-2-15,-3-2-2 0,-4 0-14 16,0-2-9 0,2 7-7-16,4 2-9 15,2 5-9-15,3 2-1 0,-3-4 4 16,0 0 6-16,0 0 22 15,12 6 15 1,21 42 28-16,-33-28 12 16,-4 1 10-16,-7-2-1 15,-2-6-20-15,2 1-10 16,2-11-18-16,4-2-43 16</inkml:trace>
  <inkml:trace contextRef="#ctx0" brushRef="#br0" timeOffset="93935.1171">3986 11357 671 0,'10'-7'351'0,"10"-6"-93"0,1 8-73 15,-3 16-83-15,-3 9-24 16,-7 13-18-16,-9 7-3 16,-9-2-4-16,-3-4-9 15,2-9-24-15,5-10-10 16,10-7-13-16,10-6-3 16,4-13 1-16,7-4 5 15,-2-13 5-15,-4-3 3 0,-5-6 8 16,-2 1 0-1,-7 2 1-15,-5 6 1 16,-2 13-4-16,-4 7-5 0,-4 11-9 16,0 8-3-1,-1 12-6-15,1 6 1 0,10 8 2 16,4 1 0-16,11-6 1 16,7-2 1-16,7-10 2 15,1-7-37-15,6-4-108 0,-3-8-79 16,1-3-247-16</inkml:trace>
  <inkml:trace contextRef="#ctx0" brushRef="#br0" timeOffset="94323.5749">4528 11460 539 0,'7'-5'328'0,"6"0"-40"0,-7 5-27 16,-6 10-74-16,-7 3-40 16,-7 6-44-16,-3-1-23 15,-7 1-32-15,1-5-8 16,0-10-10-16,0-4-3 15,5-7-5-15,1-1-4 16,6-6-12-16,3-2-7 16,6-3-16-1,4-3-4-15,10 7-3 0,0 1 0 16,4 6 6-16,2 9 4 16,-7 6 8-16,1 10 6 0,1 7 11 15,-1 1 1 1,0 1-1-16,2-2-1 15,-5-6-6-15,5-6 0 0,5-8 3 16,3-4 1 0,4-13 6-16,1-2 1 0,-4-9 1 15,-3-4 1-15,-2-1-3 16,-3 2-2-16,-6 6 2 16,0 4 2-16,-2 17 1 15,-2 10 6-15,-2 14-3 16,-1 5-2-16,0 2-7 15,1-2 31-15,5-5 47 16</inkml:trace>
  <inkml:trace contextRef="#ctx0" brushRef="#br0" timeOffset="94772.5061">5480 11421 758 0,'10'5'398'16,"5"2"-118"0,1 10-120-16,1 5-33 0,-11 5-32 15,-4-2-10-15,-2-2-20 16,-5-2-10-16,0-10-30 16,5-4-7-16,6-8 0 15,2-6 0-15,8-11 0 16,2-2-1-16,6-5-14 15,4-3-3-15,-2 6-4 16,1 4 0-16,-7 13 11 16,-2 8 8-16,-8 13 19 0,-3 9 7 15,-7 3-4-15,1 2-5 16,-1-3-14-16,0-6-52 16</inkml:trace>
  <inkml:trace contextRef="#ctx0" brushRef="#br0" timeOffset="95313.0132">6709 11142 935 0,'2'-4'448'16,"-2"-3"-227"-16,0 9-63 16,-3 35-101-16,-4 7-39 15,2 33 6-15,-1 4 4 0,6-4 0 16,0-2-2 0,3-25-4-1,2-13-3-15,1-17-2 16,-1-10 2-16,-1-12 16 15,0-2 6-15,-4-17 4 16,-1-6 0-16,-7-16-17 0,-8-15-5 16,-2-15-10-16,0-5-6 15,10 3-12-15,9 9-11 16,17 20-18-16,13 9-2 16,16 14-3-16,8 7 3 15,10 7 14-15,7 4-26 16,0 9-124-16,11 2-121 15</inkml:trace>
  <inkml:trace contextRef="#ctx0" brushRef="#br0" timeOffset="95525.6824">6696 11404 918 0,'0'2'382'16,"5"2"-192"-16,14 2-54 15,19-1-59-15,14 0-7 16,14-1-44-16,3-2 14 16,-3 1-301-16</inkml:trace>
  <inkml:trace contextRef="#ctx0" brushRef="#br0" timeOffset="96028.924">7193 11659 640 0,'2'-5'326'0,"3"-5"-88"0,-2-3-47 16,-4-2-62-16,-4 1-21 16,-10-1-41-16,-2 2-11 15,-3 7-32-15,-2 5-13 16,3 2-17-16,2 5-12 15,10 4-8 1,5-2-1-16,11 6 3 16,7-1 3-16,10-3 4 0,3 4 1 0,-2-7 7 31,1 2 3-31,-9-2 4 0,-1-3 2 0,-7 7 8 16,-4 2 15-16,-2 8 19 15,-4 5 6 1,-1 7 0-16,0 3-14 0,-9 0-15 15,-1-2-2-15,-8-6 4 16,-6-6 5-16,-4-9 13 16,-7-7 3-16,-1-14 3 15,-1-5-6-15,-4-14-15 16,9 1-10-16,5-4-89 16,10-2-60-16</inkml:trace>
  <inkml:trace contextRef="#ctx0" brushRef="#br0" timeOffset="96628.928">6783 10840 602 0,'-3'0'267'0,"0"3"-105"0,13 2-63 15,8 0-5-15,15 5 7 16,3-3-7-16,9 1-42 15,8 3-17-15,1-4-16 16,4 0-2-16,-12-6 2 16,-9 0 0-16,-13-4 4 15,-5-4 4-15,-8-1 5 16,-5-9 2-16,-6 1-1 16,-3-2-7-16,-3 5-17 15,0 4-10-15,3 9-19 16,2 1-1-16,3 5 2 0,-2-6 8 15,0 0 18-15,2 16 5 16,36 37 14-16,-32-28 5 16,-8-3 5-16,-5-1-1 15,-3-5-5-15,4-1-45 16</inkml:trace>
  <inkml:trace contextRef="#ctx0" brushRef="#br0" timeOffset="97046.4974">7744 11594 1047 0,'0'0'510'0,"0"0"-190"16,2 2-94-16,-2-2-28 16,0 0-23-16,0 0-16 15,0 0-40-15,0 0-16 16,0 0-43-16,0 0-18 0,0 0-20 16,0 0-5-1,0 0-112-15,0 0-79 0</inkml:trace>
  <inkml:trace contextRef="#ctx0" brushRef="#br0" timeOffset="97576.1594">8362 11063 583 0,'-7'-2'301'0,"-3"-1"-94"0,12 2-95 16,11 1-21-16,26 5-40 16,16 2-9-16,27-2 4 15,12 0-3-15,1-1-5 16,-6-3-4-16,-15 0-13 0,-12 0-6 15,-20-1-74 1,-12-1-70-16</inkml:trace>
  <inkml:trace contextRef="#ctx0" brushRef="#br0" timeOffset="97768.397">8724 11109 380 0,'-2'9'202'16,"-1"11"-28"-16,5 8-23 15,2 12-6-15,1 4-4 16,-2 11-21-16,-3 2-12 16,3-6-38-16,-1-7-20 15,0-14-24-15,-1-6-5 16,3-7-8-16,-4-4-64 0</inkml:trace>
  <inkml:trace contextRef="#ctx0" brushRef="#br0" timeOffset="98086.8137">9066 11461 612 0,'-6'-8'331'0,"-11"-2"-62"0,-1 1-88 15,-4 7-84 1,1 4-33-16,3 7-52 0,1 2-18 16,6 9-19-16,10 5-2 15,7 1 1 1,10 3 4-16,9-4 7 16,4-8 6-16,7-11 12 15,-4-4 15-15,-2-9 63 16,-4 0 34-16,-16-12 40 15,-10 0 0-15,-20-8-55 0,-7-6-28 16,-6 1-166-16</inkml:trace>
  <inkml:trace contextRef="#ctx0" brushRef="#br0" timeOffset="98848.9504">9885 11117 790 0,'0'-3'352'0,"-1"-7"-170"0,5 18-122 16,3 13-22 0,5 22-19-16,6 10 8 0,7 21 12 15,0 4 1-15,0-4-2 16,-4-5-5-16,-7-23-12 16,-1-9-1-16,-6-18 0 15,-3-15 6 1,-2-2 30-1,2 2 12-15,3-9 5 0,2-5-3 0,4-14-32 16,-1-4-15-16,10-9-11 16,2-10-2-16,3-12-3 15,-5-8 2-15,1 3-4 0,-8 6-3 16,-4 25-2-16,-1 12-3 16,-7 17-11-1,-2 7-2-15,-2 15 1 16,1 12-2-16,0 20 12 15,6 8 3-15,3 6 1 0,2-2 1 16,-2-12-2-16,0-11 1 16,-1-11 1-16,0-7 2 15,-1-10 5-15,3-1 4 16,4-10 10-16,5-7 6 16,5-9 11-16,-1-6 5 15,6-15 11 1,-4-9 1-16,-3-14-8 0,-2-3-9 15,-7 6-22-15,-2 8-9 0,-5 20-45 16,-5 8-42 0,-4 12-171-16</inkml:trace>
  <inkml:trace contextRef="#ctx0" brushRef="#br0" timeOffset="99278.4819">10518 11604 831 0,'1'0'370'0,"-2"5"-140"16,3 0-88-16,-2-5-49 15,0 2-2-15,7 17-20 16,9 34-11-16,-15-32-8 16,2-2-7-16,-2-4-15 0,0-1-8 15,1-8-5-15,2-4 5 16,4-7 8-16,1-5 2 16,7-8-6-16,3-4-9 15,6-3-16-15,3 1-3 16,-2 5-3-16,1 6 2 0,-11 4 7 15,-6 8 4-15,-2 8 5 16,-4-1 3-16,0 12 4 16,-1-2 6-16,-2 2 2 15,-1 4-3-15,1-1-7 16,3 1-7 0,-2-7-5-16,4-1-43 0,-1-5-152 15</inkml:trace>
  <inkml:trace contextRef="#ctx0" brushRef="#br0" timeOffset="100192.0021">11002 11367 686 0,'12'1'304'16,"7"4"-121"-16,19 1-108 0,12 4-16 15,10 7-13-15,6-2-12 16,-4 0-9-16,-9-3-54 15</inkml:trace>
  <inkml:trace contextRef="#ctx0" brushRef="#br0" timeOffset="100376.3165">11059 11517 483 0,'8'6'312'15,"6"1"-19"1,16 2-106-16,5 0-18 0,8 1-80 16,2 3-32-16,-5-5-44 15,5 2-89-15</inkml:trace>
  <inkml:trace contextRef="#ctx0" brushRef="#br0" timeOffset="100707.908">11905 11268 892 0,'-19'-7'407'16,"-14"-5"-181"0,-6 6-122-16,1 6-36 0,3 12-44 15,7 5-19 1,3 13-21-16,1 4-5 15,8 18-2-15,11 5 2 0,13-3 7 16,8-4 3-16,18-14 7 16,5-7 5-16,17-15 8 15,7-7 6 1,0-14 13-16,-3-9 12 16,-16-11 46-16,-8-6 17 15,-21-11 19-15,-11-7-5 0,-22-4-46 16,-13 2-23-1,-11 11-41-15,-5 8-15 0,5 16-111 16,6 6-62-16</inkml:trace>
  <inkml:trace contextRef="#ctx0" brushRef="#br0" timeOffset="100910.3589">11928 11312 611 0,'1'0'316'0,"0"1"-94"16,-4 5-33-16,2-6-69 16,-9 13-12-16,-54 53-14 15,22-21-17-15,0-2-25 16,8 0-12-16,8-10-20 0,6-3-10 16,13-6-52-16,3-3-93 15</inkml:trace>
  <inkml:trace contextRef="#ctx0" brushRef="#br0" timeOffset="101712.1223">12553 11381 778 0,'7'1'365'15,"3"-1"-120"1,5 27-170-16,3 9-37 15,7 19-6-15,0 4 1 16,-5-1-3-16,-7-1-1 0,-11-10-3 16,-8-1 1-16,-17-10-1 15,-8-7-33-15,-12-14-59 0,-4-11-38 16,4-15-102 0,9-9-23-16,13-12-10 15,15-3 32 1,22-6 117-16,15-1 68 0,22-5 97 0,7 2 26 15,-4 1 20 1,-5-1 7-16,-10 9 23 0,-8-5 4 16,-6 14 8-1,-5 2 0-15,-10 12-27 16,-7 4-23-16,-4 11-47 0,-1 8-19 16,-2 15-30-16,0 9-5 0,2 6-4 31,2 2-1-31,6-5-4 15,2-7 0-15,3-7-1 16,0-4-49-16,-2-6-150 16</inkml:trace>
  <inkml:trace contextRef="#ctx0" brushRef="#br0" timeOffset="102008.443">13310 11428 788 0,'-6'4'392'0,"-2"4"-97"16,-10 8-154-16,-9 4-5 0,-5 4-41 16,-1-6-29-16,-4 1-33 15,1-8-7 1,4-5-8-16,-2-2-1 0,10-9-14 16,7-7-14-16,10-3-24 15,6-3-11-15,7 2-5 16,5 3 9-16,8 4 12 15,0 3 7-15,2 7 18 16,2 8 5-16,-3 8 15 16,1 3 8-16,4 5-2 15,-5-1-2-15,2-6-8 16,-6-2-3-16,2 1-152 0</inkml:trace>
  <inkml:trace contextRef="#ctx0" brushRef="#br0" timeOffset="102456.7514">13424 11474 738 0,'6'2'274'15,"13"-1"-191"-15,2 0-12 0,9 2 11 16,3 1-1-16,-9-4-8 15,0 1-5-15,-11-6-4 16,-6-2-8-16,-6 2-14 16,-2-2-7-1,-6 7-14-15,-4 2-6 0,-4 8-11 16,-5 2-4-16,4 5-6 16,2-1-2-16,4 4 3 15,8 1 4-15,7-4 7 0,6 5 6 16,7-6 4-16,2-3 2 15,5-5 3-15,-4-6 2 16,-1-10 2-16,2 0-2 16,-2-6-1-16,-3-4-2 15,0 5-3-15,-5-8-1 16,-8 4-7-16,6 10-3 0,-10 3-14 16,0 6-4-1,1 9-1-15,-5 1 2 16,4 4 10-16,0 1 1 15,0 1-32-15,7-1-68 16</inkml:trace>
  <inkml:trace contextRef="#ctx0" brushRef="#br0" timeOffset="102597.1434">13745 11255 1051 0,'-5'-12'535'0,"-4"-11"-173"16,2 15-187-16,2 5-67 16,4 13-84-16,5 6-88 0</inkml:trace>
  <inkml:trace contextRef="#ctx0" brushRef="#br0" timeOffset="105150.5974">1824 12616 893 0,'13'-4'388'0,"10"4"-207"15,2 7-46-15,-10 18-63 16,-9 4-15-16,-16 10-18 0,-9 3-5 15,-7-1-12 1,5-6-6-16,11-11-14 16,7-10-6-16,11-15-4 15,4-12 1-15,9-11 5 16,1-7 2-16,2 0 3 16,-2 1 2-16,-6 6 2 15,-1 5 9-15,-11 7 26 16,2 8 1-16,-5 8 1 15,-1 7-7-15,1 12-24 0,-1 2-3 16,5 7-2-16,1-3-3 16,8-6-7-16,8-1-5 15,5-16-74-15,9-6-55 16,7-11-178-16,0-9-94 16,6-6 35-16,-10-3 64 15,-2-2 281-15,-4 2 146 16,-5 7 147-16,-1 6 41 0,-10 14-50 15,-6 5-30-15,-12 13-79 16,-6 7-40-16,-16 11-40 16,-4 3-18-16,-10 0-23 15,-1-4-6-15,9-12-3 16,0-9-3-16,11-17-20 16,1-10-7-16,4-11-11 15,3-1-1-15,5-4 9 16,6 4 3-16,10 3 14 15,2 3 4-15,7 12 14 0,0 4 4 16,5 17-2-16,4 10 1 16,3 10 3-16,0 5-1 15,-4 4-4-15,-3-4-4 16,-7-1-55-16,-4-11-59 16,-7-13-234-16</inkml:trace>
  <inkml:trace contextRef="#ctx0" brushRef="#br0" timeOffset="105287.4597">2364 12445 1209 0,'-3'-7'516'0,"0"-4"-273"16,3 18-198-16,0 4-44 0,5 9-183 15</inkml:trace>
  <inkml:trace contextRef="#ctx0" brushRef="#br0" timeOffset="105600.2904">2604 12697 992 0,'-7'9'395'0,"-3"13"-249"15,3 3-40-15,2 3-32 0,10-2-19 16,12-6-29-16,3-5-6 0,15-12 0 15,-2-6 4 1,3-14 3-16,1-7 1 16,-2-10 0-16,-3-2 1 15,-9-2 5 1,-9-8 4-16,-19-1 5 16,-12-4-1-16,-22-8-10 15,-5 7-11-15,-5 15-14 16,3 12-5-16,11 27-4 15,3 10-3-15,21 18-5 0,5-1-5 16,15 4-13-16,14 1-42 16,13-6-191-16</inkml:trace>
  <inkml:trace contextRef="#ctx0" brushRef="#br0" timeOffset="105995.2074">3134 12626 744 0,'-13'-6'350'15,"-8"0"-133"-15,6 3-102 16,4 3-24-16,4 6-46 0,7 3-19 15,7 5-26-15,2-1-3 16,13 3 7-16,-4-2 3 16,1-4 4-16,2 2 3 15,-12-7 8-15,-9-1 3 16,-9 2 1-16,-11-2 1 0,-9 1-4 16,-1 1-7-1,1-2-1-15,6 4 6 0,6 1 4 16,8 3 2-16,11 5 0 15,3 2-9-15,10 4-6 16,-3 0 0-16,7-2-5 16,11-4-2-16,10-10 2 15,11-4-38-15,5-13-232 16</inkml:trace>
  <inkml:trace contextRef="#ctx0" brushRef="#br0" timeOffset="106547.5839">3408 12675 591 0,'-2'-2'285'0,"0"-1"-105"0,4 1-72 0,-2 1-9 16,0-1-24-16,18 1-12 16,34-1-32-16,-31 4-10 15,-6 2-12-15,0-2-1 16,-8 3 3-1,1 3 4-15,-12-3 3 0,-5 4 2 16,-3 1-2-16,-15-2-1 0,9 4-5 16,3 1-1-16,2 2-3 15,8 3-2-15,4 5 3 32,3 1 2-32,9 1 4 0,3-5 1 0,6-6 2 15,-1-9 2-15,2-9 6 16,-3-7 1-16,-3-9 1 15,8-3-3-15,-1-4-6 16,3 2-2-16,-5 3-3 16,-6 3 0-16,-3 10 9 15,-4 6 3 1,-1 9 15-16,-2 4 3 0,-4 7-5 16,-2 5-4-16,-1-1-13 15,-1-2-6 1,4 0-7-16,0-8-4 0,4-6-1 0,3-4 1 15,4-8 0-15,1-3 0 0,5-7-2 16,3 2-3-16,2-3-1 31,3 6-1-31,-1 5 4 0,-3 2 4 0,-6 9 9 16,-6 7 5-16,-5 12 6 16,-1 6-3-16,-2 10-7 15,0-1-9-15</inkml:trace>
  <inkml:trace contextRef="#ctx0" brushRef="#br0" timeOffset="107159.0521">4880 12626 706 0,'-8'-2'330'16,"-12"2"-116"-16,-8 0-48 16,-8 10-63-16,2 9-24 15,7 11-56-15,9 2-22 16,16 6-16-16,9-1 0 0,18-5 6 15,5-2 8-15,12-11 8 16,-1-9 8-16,-10-10 19 16,-9-8 13-16,-21-7 9 15,-9 1-4-15,-18 0-22 16,-5 4-19-16,-2 6-21 16,4 3-54-16,15 4-280 15</inkml:trace>
  <inkml:trace contextRef="#ctx0" brushRef="#br0" timeOffset="107513.7375">5212 12677 772 0,'-13'-4'358'15,"-20"-2"-153"-15,0 1-49 16,3 5-62-1,8 3-39-15,7 4-53 0,7 4-16 16,13 0-11-16,3 1 1 16,17-1 11-16,5-1 5 0,3-5 11 15,2-2 4 1,-10-2 8-16,-6-2 4 0,-15-4-4 16,-6 3-9-16,-19-2-7 15,-9 3-7-15,-12 7 1 16,-1 3 6-16,6 6 18 15,7 5 8 1,16 5 13-16,2 2 6 0,17 4-1 16,14 0 2-16,20-8 4 15,11-4-5-15,12-13-13 16,2-4 26-16,-4-4-467 16</inkml:trace>
  <inkml:trace contextRef="#ctx0" brushRef="#br0" timeOffset="107978.2341">6154 12720 906 0,'-11'-8'386'0,"-16"-5"-217"16,-2 2-30-16,-2 11-59 15,-1 6-24-15,4 9-36 16,8 6-9-16,10 7-10 16,7 2-1-16,11 2-3 15,4-3 3-15,13-6 6 16,7-5 6-16,5-12 9 15,0 0 4-15,-7-14 5 16,-5-3-2-16,-5-7-17 16,-4-4-50-16,-8 1-212 15</inkml:trace>
  <inkml:trace contextRef="#ctx0" brushRef="#br0" timeOffset="108267.958">6305 12808 598 0,'2'12'360'0,"-1"6"-51"16,-1 5-123-16,0-1-38 15,1-3-60-15,0-4-21 0,0-8-18 16,-1-4 0 0,0-9-6-16,2-6-4 0,5-10-19 15,3-6-10-15,2-4-9 16,3-2-3-16,-2 6-6 15,2 1 0 1,2 12 21-16,-1 6 9 0,-3 10 16 0,0 7 5 16,-4 8-12-16,-1 8-4 15,0 8-8-15,-8 3-5 16,-1 7-48-16,3-2-72 16</inkml:trace>
  <inkml:trace contextRef="#ctx0" brushRef="#br0" timeOffset="108558.4931">6830 12818 702 0,'-7'-13'364'16,"-13"-11"-104"-16,-1 1-33 15,-12 8-71-15,0 8-43 16,2 8-58-16,2 8-20 16,8 10-24-16,6 1-6 15,13 9-5-15,4-2 2 16,14-2 0-16,5 0 0 16,6-6 4-16,0-3 0 15,-1-11 3-15,-1-5-17 16,-5-6-112-16,-2-7-116 0</inkml:trace>
  <inkml:trace contextRef="#ctx0" brushRef="#br0" timeOffset="108696.2191">6901 12774 755 0,'2'0'400'0,"-2"-3"-103"16,0 6-60-16,0-3-72 15,0 7-35-15,5 23-42 16,7 46-20-16,-6-36-24 15,1-5-102-15</inkml:trace>
  <inkml:trace contextRef="#ctx0" brushRef="#br0" timeOffset="112360.9316">14274 11449 712 0,'6'7'318'0,"5"13"-129"15,-6-2-14-15,-5 13-30 16,-4 3-15-16,-11-6-40 16,6 0-18-16,3-14-27 15,6-7-3-15,14-14-10 16,6-7-5-16,11-18-2 16,5-2-10-16,2 2-11 15,1 6 1-15,-6 15 3 16,-5 4 4-16,-9 13 23 15,-6 7 9-15,-9 10 11 16,-4 5-3-16,-7 4-17 0,-5 0-9 16,3-2-13-16,5 0-44 15</inkml:trace>
  <inkml:trace contextRef="#ctx0" brushRef="#br0" timeOffset="112880.8976">15201 11468 766 0,'1'0'402'0,"1"0"-86"16,3 9-128-16,1 10-87 15,-5 4-20 1,-1 10-29 0,-2-4-11-16,-5-6-17 0,6-4-7 15,1-8-8-15,4-7 3 0,8-8 3 16,4-7 2-16,5-13 3 16,-2-3-5-16,9-5 0 15,-2 3 0-15,7 7 8 16,-2 11 5-16,-6 14 5 15,-3 8 3-15,-8 14-4 32,-1 5-4-32,-7 5-8 0,-1-1-7 15,-4 1-48-15,-2-9-59 16,-2-6-222-16</inkml:trace>
  <inkml:trace contextRef="#ctx0" brushRef="#br0" timeOffset="113257.6742">15084 11270 865 0,'13'-1'352'0,"14"1"-197"15,12 1-14-15,23 5-29 16,6 2-17-16,15 3-46 16,-9-3-19-16,-18-3-16 15,-14-2-1-15,-22-8-8 16,-7-4-8-16,-9-7-18 0,-2-4-3 16,-6-2 4-16,-5 0 8 15,5 7 11-15,2 5-1 16,4 11 3-1,4 6 8-15,-2 10 13 16,3 5 7-16,2 9 17 0,3 7 1 16,-10-2 8-16,0 1-1 15,-4-13-10-15,0-5-6 16,0-12-22-16,-2-7-81 0</inkml:trace>
  <inkml:trace contextRef="#ctx0" brushRef="#br0" timeOffset="114098.6448">16271 11409 815 0,'-12'-7'353'16,"-15"-2"-186"-16,1-3-40 15,3 11-61-15,4 1-25 0,14 14-41 16,0 0-10-16,18 3-7 15,7 1 4-15,8-7 12 16,7 0 5-16,-3-5 6 16,-6 1 4-1,-15-6 10 1,-9 0 1-16,-14 4-4 0,-9-2-4 16,-11 7-17-16,-2 7 0 15,6 0-6 1,0 2-1-16,20 6-1 15,7-3-2-15,11-6 4 16,14 1 1-16,11-11 5 0,1-6 3 16,5-8 4-16,-1-6 3 15,-6-10 3-15,-1-1 3 16,-7-2 1-16,-9-4 2 16,-6 2-2-16,-4 4 11 15,-7 6 14-15,-3 12-4 0,-6 15-5 16,-2 10-14-16,1 13-21 15,2 0 0-15,6 2 1 16,2-3-12 0,4-5-152-16,3-2-287 0</inkml:trace>
  <inkml:trace contextRef="#ctx0" brushRef="#br0" timeOffset="114406.4328">16431 11193 1050 0,'-3'-3'490'0,"-1"-6"-166"16,1 7-265-16,3 6-43 15,2 4-31-15,5 7-8 16,4 4-88-16,0 3-37 16,4 5-57-16,3 2 3 15,1 6 95-15,4 1 42 16,0 3 120-16,-2 1 44 15,2-2 46-15,-5-6 17 16,2-8-11-16,-3-8-15 0,-9-8-6 16,2-5-7-1,-7-5-27-15,-2 1-19 0,-1-6-36 16,-1 6-17-16,0 0-156 16,1-5-92-16</inkml:trace>
  <inkml:trace contextRef="#ctx0" brushRef="#br0" timeOffset="114843.1376">17045 11480 535 0,'0'9'308'0,"-6"10"-50"0,-5 1-64 16,-5 4-84-16,-8-5-27 15,-2 3-32-15,-6-7-12 16,-2-8-13-16,2-1-2 15,7-12-5-15,7-2-3 16,3-7-7-16,2-3-7 16,6-1-12-16,4 3-8 15,8 3-9-15,8 8 2 16,8 5 14 0,5 5 8-16,3 13 10 0,5 1 3 15,1 5-2-15,1 0-1 16,-6-9 2-16,-1-4 1 0,-7-11 6 15,-5-6 4 1,3-4 3-16,-2-5 1 16,1-4 7-16,1-4 20 15,-5-1 25-15,-2 2 15 0,-6 8 21 16,-5 10-21-16,-2 6-26 16,0 11-14-16,1 9-34 15,3 3-1-15,3 5 1 16,0-2-2-16,1-3 1 0,1-3 0 15,-1-6-5-15,-1-3 2 16,-4-10-1-16,2 0 0 16,-3-1-569-16</inkml:trace>
  <inkml:trace contextRef="#ctx0" brushRef="#br0" timeOffset="116110.0985">7416 12786 388 0,'9'-2'277'31,"5"1"33"-31,-5 2-44 0,-15 11-47 0,-5 5-36 15,-11 4-58-15,-6 4-27 16,-7-1-46-16,-5-9-12 16,-4-11-10-16,5-9-7 15,9-18-19-15,5-1-10 16,14-6-15-16,6 2-3 0,7 9 4 16,7 2 1-16,5 13 1 15,1 5 7-15,7 17 11 16,3 7 14-16,3 15 13 15,2 6-2-15,-5-3-6 16,-1-2 5-16,5-11-163 16,-6-11-357-16</inkml:trace>
  <inkml:trace contextRef="#ctx0" brushRef="#br0" timeOffset="116407.9708">7734 12795 1076 0,'-12'-6'454'0,"-17"-1"-267"16,-3 6-46-16,-1 9-80 0,3 9-30 15,15 11-36-15,6 5-8 16,19 1-2-16,4-4 2 16,17-13 6-16,1-9 5 15,3-13 10-15,-3-4 9 16,-10-13 14-16,-4-4 13 15,-13-11 26-15,-5-5 5 0,-12-7 2 16,-5-3-10-16,0-7-30 16,3-2-14-16,14-1-23 15,6 3-9-15,11 15-13 32,4 8-5-32,1 21-78 0,0 10-59 0</inkml:trace>
  <inkml:trace contextRef="#ctx0" brushRef="#br0" timeOffset="116705.9631">7880 12767 791 0,'0'4'347'0,"4"8"-152"16,4 4-31-16,-1 6-30 15,2 2-24-15,-5 0-50 0,-1 0-16 16,-2-8-16-16,0-1-4 16,-1-8 1-16,0-7-1 15,4-8-8-15,1-9-8 16,10-7-13-16,5-1-3 16,4 1 3-16,4 5 2 15,-5 11 12-15,-2 7 9 16,-6 11 11-16,-5 8 5 0,-5 3-5 15,-2 5-7-15,-3-2-57 16,0-2-89-16</inkml:trace>
  <inkml:trace contextRef="#ctx0" brushRef="#br0" timeOffset="116835.0353">8082 12616 911 0,'-1'-12'408'15,"-2"-7"-156"-15,-1 12-214 16,3 7-57-16</inkml:trace>
  <inkml:trace contextRef="#ctx0" brushRef="#br0" timeOffset="117098.851">8289 12825 515 0,'3'12'323'16,"7"14"9"-16,-2 1-125 15,-10-5-82-15,0 1-19 16,-8-8-33-16,-1-4-15 0,2-6-17 16,-1-6-9-16,7-10-18 15,3-11-4-15,7-7-15 16,7-2-4-16,0-4 0 16,6 9 0-16,-2 4 29 15,1 6 15-15,-2 11 16 16,-4 4 3-16,-2 12-19 15,-5 7-10-15,1 11-11 16,-3 5-4-16,2 5-46 16,-5-3-67-16</inkml:trace>
  <inkml:trace contextRef="#ctx0" brushRef="#br0" timeOffset="117333.7106">8789 12888 481 0,'-2'-10'321'0,"-3"-10"29"0,-1 0-66 15,-11 1-74-15,-4 5-36 16,-4 7-67-16,-5 6-31 16,0 10-45-16,4 6-13 15,11 12-14-15,6-1-1 16,15 4 1-16,11 1-1 15,8-11-4-15,5-4-2 16,0-9-57-16,-3-7-62 16,-3-4-278-16</inkml:trace>
  <inkml:trace contextRef="#ctx0" brushRef="#br0" timeOffset="117615.6101">8809 12812 651 0,'5'-2'318'16,"10"-3"-102"-16,5-1-68 15,4 0-9-15,16 3-36 16,-3-2-25-16,5 5-37 16,-4 1-7-16,-18 2-10 15,-4 1-4-15,-13 1 2 16,-4-2 1-16,-6 0-2 16,-1 0-2-16,-5 2-10 15,0-1-5-15,-1 7-7 16,-1 4-3-16,4 9 1 0,2 4 1 15,9 5 4-15,5-1 3 16,12-5-2-16,5-6-4 16,10-12-59-16,6-1-30 15,6-8-154-15</inkml:trace>
  <inkml:trace contextRef="#ctx0" brushRef="#br0" timeOffset="117978.0796">9422 12774 420 0,'-13'-12'267'0,"-12"-8"24"15,-3 7-127-15,12 14-76 16,0 8-23-16,6 10-36 16,9 3-10-16,5 4-5 15,1 2 1-15,13-3-5 16,-1-1 0-16,4-8-3 15,1-2 1-15,-10-10 1 16,-2-1 3-16,-9-4-5 16,-6-5-1-16,-6 1-5 15,-6-4-1-15,-2 4 3 16,0 5 1-16,4 3 0 16,2 4 2-16,5 8 4 0,2 5 6 15,2 2 25-15,1 1 13 16,3-1 14-16,4-5 2 15,10-1-9-15,8-3-9 16,12-9-16-16,1-3-5 0,8-4-63 16,-3-10-98-16</inkml:trace>
  <inkml:trace contextRef="#ctx0" brushRef="#br0" timeOffset="118921.5356">10055 12759 768 0,'1'-9'437'16,"1"-6"-91"-16,-2 10-129 16,0 5-47-16,0 25-79 15,-1 16-31-15,0 31-35 16,0 10-4-16,-1 2-6 16,2-4-4-16,3-19-2 0,0-8-45 15,1-17-127-15,-1-11-121 16</inkml:trace>
  <inkml:trace contextRef="#ctx0" brushRef="#br0" timeOffset="119059.1703">10014 12952 677 0,'11'-3'346'0,"9"0"-32"15,10 8-269-15,-1 3-28 0,14 7-9 16,1-2 3-1,-1-4-197-15</inkml:trace>
  <inkml:trace contextRef="#ctx0" brushRef="#br0" timeOffset="119222.8212">10422 12826 687 0,'3'-16'360'0,"-2"-14"-82"16,-2 6-42-1,-3 21-98-15,-2 8-37 0,-2 13-59 0,3 6-26 16,3 13-10-16,5 6 1 15,5 2-4 1,-2-6 0-16,-2-10-72 0,1-7-61 16</inkml:trace>
  <inkml:trace contextRef="#ctx0" brushRef="#br0" timeOffset="119568.3547">10578 12777 644 0,'3'-2'379'31,"3"-3"-7"-31,0 13-241 0,1 7-34 16,-3 13-35-1,3 3-9-15,-2 3-25 0,-2 0-9 16,1-6-10-16,-2-6-9 0,5-7-89 16,2-8-46-1,9-13-139 1,0-8-26-16,4-9 82 15,3-3 44-15,-9-4 181 0,6 2 62 16,-7 6 68-16,-4 1 31 16,-7 10 16-16,-4 4-20 15,-9 6-51-15,-10 1-27 16,-7 7-49-16,-4 2-9 0,-1 3-3 16,9 5-5-1,11 2-10-15,7-3-2 0,12 3-2 16,10-2-1-16,8 0 1 15,2 1-1-15,2-6-85 16</inkml:trace>
  <inkml:trace contextRef="#ctx0" brushRef="#br0" timeOffset="119918.668">11000 12941 687 0,'-2'0'380'0,"-1"3"-17"15,2 2-233-15,1-5-15 16,0 0-8-16,0 0-7 16,17 9-27-16,35 12-12 15,-30-23-24-15,0-9-8 0,-6-6-8 16,-2-3-2 0,-7-3-2-16,-7 1-5 15,-9-2-9-15,-9-1-8 16,-9 2-8-16,-3 2-4 15,0 11-6-15,1 10 2 16,7 14-5-16,4 12 3 0,6 16 8 16,8 7 3-16,5 5 12 15,3-1 1-15,3-3 4 16,1-9 1-16,4-1-4 16,-2-6-2-16,3-6-62 15,-2-6-65-15</inkml:trace>
  <inkml:trace contextRef="#ctx0" brushRef="#br0" timeOffset="120220.8127">11264 12839 873 0,'4'6'414'16,"3"5"-156"-16,-2 12-109 0,2 6-24 15,-7-2-38-15,-1 3-22 16,-2-10-33-16,-1-8-11 16,6-2-14-16,0-13-7 15,3-10-23-15,10-7-11 0,4-10-12 16,4-2 4 0,9 4 19-16,-8 3 12 15,0 10 11-15,0 10 3 16,-9 12 3-16,2 8 7 15,-8 11 7-15,-5 2-1 16,-1 4 0-16,-4 0-38 16,-6-8-279-16</inkml:trace>
  <inkml:trace contextRef="#ctx0" brushRef="#br0" timeOffset="120369.3203">11409 12601 960 0,'-1'-5'465'0,"0"4"-194"16,-3 1-123-16,3 0-122 15,0 7-40-15</inkml:trace>
  <inkml:trace contextRef="#ctx0" brushRef="#br0" timeOffset="120742.2303">12028 12601 740 0,'0'0'372'15,"0"-1"-127"-15,3 25-75 0,0 19-45 16,-1 29-32-16,2 15-14 15,2 8-34-15,2-6-9 16,1-17-13-16,1-10-8 16,-5-23-60-16,-1-8-41 15,-2-17-152-15</inkml:trace>
  <inkml:trace contextRef="#ctx0" brushRef="#br0" timeOffset="120892.8496">12002 12908 485 0,'12'-2'238'0,"11"-1"-28"15,18 3-199 1,4 0-9-16,7 2-2 16,0-2-10-16</inkml:trace>
  <inkml:trace contextRef="#ctx0" brushRef="#br0" timeOffset="121221.4941">12471 12708 802 0,'-21'-7'347'0,"-20"-3"-196"16,1 6-41-16,12 10-63 16,3 3-24-16,14 6-24 15,9 3-3-15,6-2 0 16,10 0 2-16,8-1 4 15,1-2 2-15,4-4 1 16,-2-1 2-16,-8-4 0 16,-6-1 1-16,-9-2 1 15,-4-1-2-15,-13 1-1 0,-5 1-1 16,-4 4 1-16,-3 2 17 16,6 5 21-16,6 0 4 15,14 3 6-15,8 0-9 16,14 0-11-16,4 0-3 15,7-4-8-15,0-2-7 16,5-2-13 0,0-3-50-16,1-9-237 0</inkml:trace>
  <inkml:trace contextRef="#ctx0" brushRef="#br0" timeOffset="121437.53">12655 12710 741 0,'5'-1'318'0,"9"0"-156"15,4 1-20-15,6 2-45 0,5 3-14 16,4 2-42 0,0 2-13-16,-8-1-12 0,-3-1-4 15,-10-5-13-15,-6-2-59 16,-4-1-189-16</inkml:trace>
  <inkml:trace contextRef="#ctx0" brushRef="#br0" timeOffset="121570.7846">12810 12703 337 0,'-8'9'260'15,"-12"3"4"1,3 10-82-16,4 6-41 16,3 8-52-1,2 2-14-15,12 1-27 0,1-3-10 16,10-10-22-16,6-6-35 15,3-12-183-15</inkml:trace>
  <inkml:trace contextRef="#ctx0" brushRef="#br0" timeOffset="121830.6691">13130 12791 669 0,'0'5'311'31,"3"7"-107"-31,-3 3-55 0,-7 8-50 0,3 5-17 16,-14-1-38-16,-5-2-12 15,-8-8-9-15,-4-8-3 16,2-9-12 0,2-4-11-16,6-15-23 15,2-5-6-15,14-7-5 16,6 1 5-16,11 6 7 0,7 4 7 0,9 12 28 16,2 8 20-16,3 12 26 15,-2 10 8-15,-2 11-13 31,-2 5-11-31,-1 1-29 0,-2-5-75 0</inkml:trace>
  <inkml:trace contextRef="#ctx0" brushRef="#br0" timeOffset="122348.8332">13219 12710 702 0,'0'-1'375'16,"1"-2"-42"-16,13 3-252 15,5 4-36-15,14 4-18 16,10-1 0-16,7-1-6 15,3 0-3-15,-2-6-6 16,-9 0-16-16,-17-4-85 16,-10 0-56-16,-18-4-183 0,-4 1-70 15,-14 5 82-15,-3 0 78 16,-5 8 274-16,0 2 119 16,7 10 48-16,5 1 8 15,8 5-42-15,1 2-16 16,9-1-30-16,3 2-25 15,8 0-48-15,3 1-18 16,4-6-18-16,4 0-3 16,4-10-166-16</inkml:trace>
  <inkml:trace contextRef="#ctx0" brushRef="#br0" timeOffset="122573.188">13828 12899 563 0,'0'-16'384'15,"1"-9"1"-15,-8 0-147 16,-11-3-37-16,-10 3-65 16,-2 1-29-16,-6 12-57 15,2 6-24-15,9 13-31 16,-2 4-11-16,14 11-5 16,7 6 1-16,6 3 5 15,11 5 4-15,6-6 5 0,4-1 2 16,8-12-1-16,3-2 3 15,4-13-71-15,-1-6-63 16</inkml:trace>
  <inkml:trace contextRef="#ctx0" brushRef="#br0" timeOffset="122673.5624">13830 12654 461 0,'-2'-10'272'0,"-4"-10"-23"15,5 18-180-15,2 5-184 16</inkml:trace>
  <inkml:trace contextRef="#ctx0" brushRef="#br0" timeOffset="122953.2851">13987 12830 869 0,'0'13'410'16,"1"10"-165"-16,-4-3-106 15,-2 2-34-15,-2-6-38 16,1 1-17-16,2-10-22 0,-1-4-4 15,5-5-16-15,-2-15-12 16,4-2-34-16,3-8-10 16,7-6 2-16,5 6 6 15,4 0 25 1,5 4 8-16,-4 8 23 0,0 8 15 16,-7 11 27-16,-4 5 8 15,-3 14-6-15,-2 3-9 16,-1 9-22-16,-2 2-10 0,3-5-52 15,3 5-67-15</inkml:trace>
  <inkml:trace contextRef="#ctx0" brushRef="#br0" timeOffset="123127.7664">14282 12737 533 0,'6'-4'358'15,"4"2"14"-15,-2 6-146 0,-1 13-89 0,-2 7-48 32,-4 11-40-32,0 5-13 15,-1-1-30-15,1 2-92 16</inkml:trace>
  <inkml:trace contextRef="#ctx0" brushRef="#br0" timeOffset="123382.9059">14696 12782 726 0,'-12'-12'394'0,"-8"-7"-80"16,-1 7-191-16,1 9-51 15,2 9-58-15,2 5-14 16,7 11-8-16,-2 1 0 15,11 9 4-15,2 2 4 16,3-2 1-16,7-1 3 16,-2-6 3-16,3-6 1 15,-4-10 3-15,-3-4 11 16,2-11-151-16,-1-2-179 16</inkml:trace>
  <inkml:trace contextRef="#ctx0" brushRef="#br0" timeOffset="123661.2624">14754 12814 1039 0,'5'7'435'0,"8"10"-246"15,-1 3-36-15,-6 3-54 16,-1-5-15-16,-4-1-30 16,-1-6-11-16,0-6-15 15,1-3-5-15,5-11-10 16,6-5-5-16,7-8-9 0,3-2-5 15,8 2-1-15,1 2 1 16,-2 9 6 0,-1 3 7-16,-10 12 21 0,-3 9 10 15,-9 14 27-15,-5 8 2 16,-7 9-13-16,-4-1-8 16,2-6-67-16,0-6-86 15</inkml:trace>
  <inkml:trace contextRef="#ctx0" brushRef="#br0" timeOffset="124425.4174">15945 12810 827 0,'-6'-10'375'15,"-17"-7"-164"-15,-7-1-43 0,-15-1-70 16,-5 4-17-16,4 7-43 16,2 3-16-16,15 12-22 15,6 6-10-15,11 9-9 16,4 4 2-16,6 6 7 15,4-1 2-15,9-5 10 16,9-2 6-16,9-12 14 16,2-10 11-16,4-13 10 15,0-13 1-15,-2-12-8 16,1-6-7-16,-5-5-10 16,0 0-2-16,-6-9-1 15,-5-1 2-15,-3-11-4 0,-5-6-1 16,-7 6 7-16,-2 10 8 15,-6 25 8-15,-1 13-2 16,1 19-18-16,-1 8-13 16,1 23-9-1,0 14 2-15,5 22 5 0,0 6 5 16,6 5 1-16,5-3 0 16,2-8-1-16,0-5-2 0,2-15-2 15,2-6-67-15,-1-15-179 16</inkml:trace>
  <inkml:trace contextRef="#ctx0" brushRef="#br0" timeOffset="124649.6787">16124 12692 787 0,'6'0'458'15,"2"0"-26"-15,7 9-238 0,8 7-33 16,10 10-45-16,3 6-14 16,4 1-41-16,-2 4-13 15,-7-6-25-15,-4-3-15 16,-1-7-94-16,-8-10-82 16</inkml:trace>
  <inkml:trace contextRef="#ctx0" brushRef="#br0" timeOffset="124824.8878">16509 12718 902 0,'-10'0'418'16,"-10"3"-182"-16,-10 6-109 16,-4 5-31-16,-9 7-44 0,-2 2-17 0,-5 1-17 15,2 2-4 1,8-1-4-16,8-4-3 15,17-2-28-15,9-8-75 16</inkml:trace>
  <inkml:trace contextRef="#ctx0" brushRef="#br0" timeOffset="126705.5881">1995 13709 876 0,'-7'-6'392'15,"-14"-8"-184"-15,-1 5-42 16,-4 7-68-16,-1 2-32 16,9 11-54-16,0 3-13 0,13 8-14 15,5-1-3-15,11 3-2 16,10 0 4-16,7-8 7 16,5 0 4-16,-2-12 5 15,0-3 0-15,-8-2-2 16,-6-5-1-16,-12 1-10 15,-5 0-1-15,-16 0 3 32,-1 4-2-32,-12 3 11 0,-2 4 2 15,4 6-3-15,1 2 0 16,12 5-4-16,6 1-2 16,10 0 4-16,7 1 1 15,11-4 2 1,7-1 2-16,1-5 0 0,2-4 3 15,-2-12 3-15,-4-4 3 16,-4-5 2-16,-1-6 1 0,-4 3 2 16,-2-1 1-16,-2 4-2 15,-5 4-1-15,0 8-9 16,-2 6 0-16,0 5 4 16,-4 5 0-16,-1 3 6 15,0 3-2-15,-4-4-3 16,4-5 0-16,0-7-3 15,1-4-3-15,4-8-3 16,1-6-4-16,7-10-1 16,-1-7 1-16,8-6 2 15,0 1 0-15,6 7 29 16,-2 5 15-16,-5 15 11 0,-2 9 5 16,-7 10-18-16,0 10-10 15,0 10-6-15,-3 3-4 16,-2 4-8-16,0 1-33 15,1-11-131-15,5-3-96 16</inkml:trace>
  <inkml:trace contextRef="#ctx0" brushRef="#br0" timeOffset="126995.8217">2692 13839 692 0,'3'1'383'16,"0"4"-92"-16,-9 5-116 15,-2 7-38-15,-8 4-64 16,-4 1-23-16,-4 1-24 16,-1-6-5-16,2-6-3 15,2-7-2-15,5-10-7 16,-1-4-7-16,5-7-10 0,3-6-6 16,5 1-5-16,4-3 2 15,10 3 10-15,-3 3 9 16,6 8 15-16,2 5 8 15,-1 11 3-15,6 9-4 16,-3 10 1-16,2 3-4 16,0 7-6-16,-3-2-3 15,-5-8-84-15,-2-2-109 16</inkml:trace>
  <inkml:trace contextRef="#ctx0" brushRef="#br0" timeOffset="127200.0019">2687 13632 812 0,'-2'-4'440'16,"-3"-3"-72"-16,3 5-151 0,2 2-111 16,0 1-42-16,0-1-52 15,0 0-11-15,0 0 2 16,0 0 1-16,0 0 6 15,4 1-64-15</inkml:trace>
  <inkml:trace contextRef="#ctx0" brushRef="#br0" timeOffset="127575.6525">2894 13879 991 0,'0'-7'455'0,"1"-3"-203"0,3 3-46 16,-2 11-82-16,3 6-36 16,1 15-45-16,3-2-12 0,2 9-11 15,1-2-5 1,-2-11-6-16,0 2-1 0,2-11 1 16,-2-6 4-16,2-11 8 15,-1-4 1-15,-3-13-1 16,4 1-5-16,-5-1-3 15,0 1-47-15,3 4-166 16</inkml:trace>
  <inkml:trace contextRef="#ctx0" brushRef="#br0" timeOffset="128053.5161">3232 13859 546 0,'-1'-5'353'0,"-3"-1"10"16,1 0-111-16,2 6-103 16,-2 2-43-16,2-2-56 15,0 0-14-15,-1 22-8 16,-1 35-3-16,6-29-6 15,5-4-4-15,3-4-2 16,1-11-1-16,5-8 3 16,3-1 3-16,-1-14 4 15,2 4-1-15,-7-6-1 16,-5-4-3 0,-5 4-4-16,-1-1-2 0,-3 4-6 15,-1 5-6 1,0 8-11-16,-3 3-2 0,4 10-3 0,5 3 4 15,3 0 7-15,5 4 1 16,2-6 4 0,2 1 2-16,4-1 12 0,-5-9 14 15,0-3 30-15,-2-2 15 16,-2-6 7-16,-1-3-9 16,-4-5-22-16,-5-6-15 15,-4-6-61-15,2 1-79 16</inkml:trace>
  <inkml:trace contextRef="#ctx0" brushRef="#br0" timeOffset="128569.7709">4288 13783 713 0,'-8'-3'344'0,"-13"1"-141"31,-3 3-50-31,-3 11-81 15,-3 6-32-15,10 14-32 16,1 6-7-16,15 6-3 16,9 0 0-16,14-8 10 0,5-7 7 15,12-13 14-15,1-12 6 16,1-8 11-16,-1-7 6 16,-14-8 9-16,-8 1 2 15,-17-3-10-15,-9-3-10 16,-14 8-25-16,-8 2-11 15,-3 5-51-15,5 4-54 16</inkml:trace>
  <inkml:trace contextRef="#ctx0" brushRef="#br0" timeOffset="128747.1831">4415 13833 854 0,'18'-3'392'0,"21"-6"-180"15,3 3-66-15,-1 0-74 16,2 1-30-16,-7-1-30 16,-6-3-13-16,-12 6-87 15,-6-2-120-15</inkml:trace>
  <inkml:trace contextRef="#ctx0" brushRef="#br0" timeOffset="128893.17">4578 13894 798 0,'-3'13'422'0,"-3"11"-115"16,5 3-138-16,1-3-41 15,2 0-65-15,5-5-23 16,2-6-55-16,1-2-83 0</inkml:trace>
  <inkml:trace contextRef="#ctx0" brushRef="#br0" timeOffset="129169.0629">4743 13861 786 0,'8'1'400'0,"10"8"-118"15,-2 7-69-15,-2 10-81 16,-2 1-22-16,-5 0-28 0,-6-4-12 16,-2-6-26-16,-2-2-10 15,3-9-18-15,0-5-4 16,7-8-9-16,4-8-3 15,6-9-7-15,0 0-2 16,2 2 2-16,0 2 2 16,-2 11 6-1,1 9 4-15,-5 9 8 16,-4 6 5-16,-9 8 1 16,3 1-1-16,-1 2-8 0,-1 2 4 15,7-3-178-15,-4-4-180 16</inkml:trace>
  <inkml:trace contextRef="#ctx0" brushRef="#br0" timeOffset="129400.0618">5118 13935 1114 0,'5'0'495'16,"4"1"-233"-16,-1 9-63 0,-1 9-80 15,-1 6-16-15,-3 2-33 0,-1-8-16 16,2-4-19-1,-2-6-11-15,4-3-10 16,1-2 4-16,2-9 0 16,2-3 2-16,4-12-2 0,4 1-4 15,2-5-1-15,1-3-1 16,-4 9-5 0,-2-2-9-16,-7 6-109 15</inkml:trace>
  <inkml:trace contextRef="#ctx0" brushRef="#br0" timeOffset="129846.0528">5894 13824 852 0,'11'-2'370'15,"17"2"-185"1,5 0-24-16,8 4-51 0,4 4-29 15,2 0-49-15,1-2-12 16,-8-3-33-16,-7-2-50 16,-13-5-182-1</inkml:trace>
  <inkml:trace contextRef="#ctx0" brushRef="#br0" timeOffset="130000.0961">6077 13862 336 0,'-5'19'219'0,"-4"9"-7"15,5 8-36-15,3 0-5 16,2-7-31-16,4 1-26 16,2-14-51-16,3-5-19 15,2 1-21-15,3-9-54 16</inkml:trace>
  <inkml:trace contextRef="#ctx0" brushRef="#br0" timeOffset="130289.8154">6467 13923 573 0,'-6'-12'363'16,"-4"-10"-35"-16,-5 3-112 15,4 6-35-15,-5 11-73 16,-1 6-32-16,-3 13-50 15,-5 6-14-15,3 9-14 0,7 3-5 16,13-2-1-16,3-3 2 16,12-11 2-16,5-5 6 15,-2-13 16-15,4-4 8 16,-8-2 9-16,-2-7 1 16,-10 2-10-16,-5 0-43 15,-5 5-218-15</inkml:trace>
  <inkml:trace contextRef="#ctx0" brushRef="#br0" timeOffset="130844.0012">6695 13998 455 0,'8'-3'291'16,"7"-3"-47"-16,-6 1-45 0,1 2-23 16,-2 1-42-16,-4-2-11 15,-3-3-30-15,-2-3-12 16,-11-4-18-16,-6 1-5 16,-11 3-10-16,-6 1-4 15,-3 3-15-15,4 6-11 16,7 6-18-16,5 6-9 15,12 11-5-15,4 3 3 16,7 0 3-16,7 0 3 0,10-6 4 16,6-3 0-1,8-5 1-15,1-5 2 16,0-7 6-16,-3-6 2 16,-4-6 3-16,-6 0 0 15,-5-7-2-15,-2-1-1 0,-2 4 0 16,-5-1 0-16,-2 6-2 15,-3 2-1-15,-4 2-2 16,1 4-5-16,1 5-5 16,0 7-2-16,1 8-2 15,0 4 3-15,-1 2 6 0,3 1 0 16,4-6 1-16,8 0 1 16,4-5 3-16,3-7 5 15,6-4 21-15,-6-6 16 16,0-8 23-16,-2-2 3 0,-10-9-10 15,-2-1-15-15,-6-1-54 16,0 0-73-16</inkml:trace>
  <inkml:trace contextRef="#ctx0" brushRef="#br0" timeOffset="131332.0371">7059 13759 1077 0,'15'-21'369'16,"19"-24"-296"-16,5 9-7 15,-2 15 38-15,1 7 13 16,-7 18-15-16,0 11-17 16,-12 17-19-16,4 20-12 15,-6 22-16-15,-1 9-8 0,8 0-14 16,-6-11 0-16,-2-20-6 15,0-14-3-15,-1-15-1 16,-2-11 1-16,-1-13 5 16,-4-5-3-16,-12-13-21 15,-7-1-15 1,-18-8-14-16,-7-1 2 16,-11 6 14-16,-1 7 5 15,1 16-2-15,4 7-3 16,9 11 4-16,4 3 2 15,12 2 25-15,11-1-65 16,12-7-240-16</inkml:trace>
  <inkml:trace contextRef="#ctx0" brushRef="#br0" timeOffset="131636.3708">7560 13970 1049 0,'17'0'483'0,"15"5"-227"0,-5 10-108 16,-5 6-27-16,-13-2-47 15,-8 2-17-15,-6-1-21 16,-3-5-7-16,1-3-17 16,2-7-8-16,4-6-18 15,2-1-5-15,-1 0-11 16,0 1-1-16,7-1 11 15,12-7 1-15,31-26 10 16,-28 35 4-16,0 7 5 16,-7 0 3-16,-3 9 3 0,0 1 1 15,-9 1 10-15,3-1-57 16,-6-5-123 0,-5-3-187-16</inkml:trace>
  <inkml:trace contextRef="#ctx0" brushRef="#br0" timeOffset="131782.1231">7733 13711 1213 0,'0'0'513'16,"0"-1"-304"-16,-2 9-83 16,-1 9-92-16,2 6-66 15</inkml:trace>
  <inkml:trace contextRef="#ctx0" brushRef="#br0" timeOffset="132299.2052">8016 13897 870 0,'-8'11'331'0,"-7"19"-233"0,6 5-56 15,10 9-18-15,8-1 14 0,16-8 28 16,2-6 6 0,15-14 4-16,5-12-9 0,5-11-21 15,0-8-6 1,-13-19-6-16,-4-3 1 0,-19-17-3 15,-12-6-3 1,-14-11-6-16,-20-5-6 0,-17 5-6 16,-8 1-2-16,-4 25 1 0,7 8 3 0,12 23-13 15,10 14-7-15,15 13-17 16,11 12-5 0,17 6 7-16,7 3 4 15,21 2 9-15,8 0 3 16,11 6-177-1</inkml:trace>
  <inkml:trace contextRef="#ctx0" brushRef="#br0" timeOffset="132670.3057">8488 14081 823 0,'2'2'384'0,"2"-2"-131"0,6 4-140 15,6 2-9-15,6-4-1 16,4 3-9-16,10-5-24 16,-2-3-9-16,-6-5-29 15,-2-2-6-15,-14-5-3 16,-2-1-2-16,-10-3-6 15,-8-1-5-15,-10-1-12 16,-6 5-9-16,-5 16-6 16,3 9-1-16,3 14-3 15,4 7 3-15,5 6 5 16,4 0 6-16,3 12 12 16,3-3 6-16,4 8 2 15,1 2-1-15,8-9-2 0,4-2-86 16</inkml:trace>
  <inkml:trace contextRef="#ctx0" brushRef="#br0" timeOffset="133245.9618">9168 14014 680 0,'-1'7'316'0,"-7"9"-142"0,-5 2-27 0,-9 6-54 16,-3-1-28-16,-8-2-28 15,1-3-9 1,2-8-6-16,-1-10 0 0,8-5-2 16,0-10-2-1,8-6-10 1,7 1-9-16,9 0-13 16,9 2-2-16,10 1 13 0,2 0 18 15,6 4 31-15,-1 4 10 16,0 9 6-16,-3 4-8 15,-2 11-7-15,-4 6-2 16,0 5-7-16,-2 0-4 16,-5-1-14-16,1-3-8 15,1-6-63-15,0 1-72 16</inkml:trace>
  <inkml:trace contextRef="#ctx0" brushRef="#br0" timeOffset="133432.7073">9449 14158 1198 0,'3'3'554'0,"-1"2"-244"16,-2-3-60-16,0-2-109 15,-1 0-36-15,0 0-54 16,-1 0-13-16,1-2-109 0</inkml:trace>
  <inkml:trace contextRef="#ctx0" brushRef="#br0" timeOffset="158901.4236">10020 13606 1041 0,'-2'0'417'0,"-6"7"-282"0,4 12-54 16,-2 21-73-1,5 15-3-15,3 19-1 16,3 2 4-16,3-4 9 0,0-11-83 16</inkml:trace>
  <inkml:trace contextRef="#ctx0" brushRef="#br0" timeOffset="159103.7237">10261 13655 900 0,'-2'-5'519'0,"-4"-8"-36"15,-2 9-300-15,8 7-64 16,0 9-72-16,8 11-28 15,-2 22-20-15,-1 10 1 16,3 11 2-16,-6-3 1 0,3-5-110 16,0-9-93-16</inkml:trace>
  <inkml:trace contextRef="#ctx0" brushRef="#br0" timeOffset="159248.4552">10034 13907 965 0,'1'-6'462'0,"7"-6"-189"16,7 5-97-16,23 7-108 15,10 1-33-15,18 1-96 16</inkml:trace>
  <inkml:trace contextRef="#ctx0" brushRef="#br0" timeOffset="159603.7242">10930 13771 809 0,'-2'-6'441'0,"0"-2"-139"15,-1 8-82-15,-3 34-112 16,1 17-55-16,4 28-21 15,-1 5-11-15,8 0-7 0,4-7 1 16,3-13-2-16,3-4 23 16,-4-22-135-16,0-10-83 15</inkml:trace>
  <inkml:trace contextRef="#ctx0" brushRef="#br0" timeOffset="159758.7693">10991 13984 891 0,'9'-2'360'0,"17"1"-237"0,8 1-54 0,10 0-52 15,7 4-4 1,-2-1-213-16</inkml:trace>
  <inkml:trace contextRef="#ctx0" brushRef="#br0" timeOffset="159985.8163">11462 13921 926 0,'-3'-8'417'16,"-8"-8"-188"0,-5-3-40-16,-6 5-57 0,-4 3-19 15,-5 5-46 1,1 5-24-16,4 8-32 0,3 4-15 16,12 10-27-16,5 2-2 15,12 4 2-15,9-2 7 16,11-3 24-16,6-7 7 15,4-7 6 1,0-3 0-16,-7-5 3 16,-6-6-34-16,-14-11-115 0,-2-2-118 15</inkml:trace>
  <inkml:trace contextRef="#ctx0" brushRef="#br0" timeOffset="160081.668">11388 13652 674 0,'-2'-8'320'16,"0"-1"-140"-16,-1 6-57 15,5 7-81 1,0 8-21-16</inkml:trace>
  <inkml:trace contextRef="#ctx0" brushRef="#br0" timeOffset="160302.2233">11485 13824 1005 0,'9'5'431'0,"6"4"-216"0,5 8-115 16,2 4-34-16,-1 5-24 16,-1 0-16-16,-2-7-9 15,-2 0 0-15,-2-8 6 16,-4-7 5-16,0-4 6 16,-3-9 1-16,0-6-6 15,1-2-3-15,-4-6-119 16,7 5-134-16</inkml:trace>
  <inkml:trace contextRef="#ctx0" brushRef="#br0" timeOffset="160587.5882">11852 13847 874 0,'1'9'434'0,"-1"12"-154"16,-2 1-112-16,-1 2-42 15,1-1-54-15,0-7-22 16,2-4-24-16,3-7-1 16,4-10 0-16,4-8-1 15,7-11-5-15,0-1-5 16,7-3-10-16,1 5-2 0,-1 9-3 16,0 6-4-16,-7 14 0 15,-3 9 6 1,-4 9 9-16,-3 5 4 0,-3 1 5 15,-1-1-6-15,-1-5-12 16,2 0-105-16</inkml:trace>
  <inkml:trace contextRef="#ctx0" brushRef="#br0" timeOffset="161114.1954">12856 13817 612 0,'13'-1'319'0,"10"1"-73"16,-4 6-73-16,-14 11-35 0,-10 4-2 15,-20 5-3 1,-11 4-17-16,-5-2-35 0,-2-6-25 16,7-13-19-1,2-8-4-15,8-16-5 16,9-4-5-16,9-11-18 0,6 0-6 16,9 0-11-16,1 7-5 15,8 11-9-15,0 6-4 16,4 16 1-16,1 7 3 15,7 16 13-15,-3 5 6 0,3 8 9 16,-7-4 6 0,-5-10-85-16,1-2-90 15</inkml:trace>
  <inkml:trace contextRef="#ctx0" brushRef="#br0" timeOffset="161240.0367">12846 13655 1127 0,'-5'-4'420'16,"-7"-5"-335"-16,6 5-52 15,3 8-213-15</inkml:trace>
  <inkml:trace contextRef="#ctx0" brushRef="#br0" timeOffset="161479.6715">12965 13595 948 0,'18'-6'478'16,"12"-5"-173"-16,2 15-145 16,5 11-48-16,-6 13-53 15,-3 6-8-15,-3 16-14 16,-6 2-6-16,-3 2-11 16,1 0-3-16,-10-14-3 15,0-10-1-15,-5-11 1 16,-5-9 0-16,-4-2-2 15,-4 1-2-15,-4 2-4 16,-2 2-3-16,-1-2 0 0,-3 1-7 16,2-10-95-16,4-1-105 15</inkml:trace>
  <inkml:trace contextRef="#ctx0" brushRef="#br0" timeOffset="161772.6569">13141 13672 672 0,'30'-7'351'16,"17"-5"-99"0,7 1-36-16,3 3-16 0,-12 9-41 15,-3 12-37-15,-13 13-43 16,-5 9-5-16,-10 15-9 16,-2 4-4-16,-4 5-19 15,1-2-12-15,2-12-17 16,1-10-1-16,1-16-3 15,-3-4 1-15,-3-9 1 16,-4-2 5-16,-6-5 12 16,-7-7-31-16,-8-4-14 0,-5 1-10 15,-6 7-22 1,-2 2 25-16,1 9-53 16,5 1-64-16</inkml:trace>
  <inkml:trace contextRef="#ctx0" brushRef="#br0" timeOffset="162047.5264">13646 13900 981 0,'9'7'490'0,"5"3"-174"16,-4 5-153-16,-2 4-36 15,-6-1-65-15,0-3-17 16,-2-1-16-16,0-2-9 0,1-9-7 15,5 2 0-15,4-16 0 16,5 1-1-16,6-8-1 16,-1-8-3-16,3 8-6 15,-2-2-2-15,-1 13-8 0,-5 8 0 16,-9 17 4 0,-4 8 4-16,-4 4 8 0,-2-1 0 15,4 1-4-15,2-6-88 16</inkml:trace>
  <inkml:trace contextRef="#ctx0" brushRef="#br0" timeOffset="162581.5771">14751 13852 562 0,'-2'-11'327'0,"-13"-9"-33"16,0 1-86-16,-9 11-81 15,-6 9-34-15,7 15-48 16,0 10-15-16,17 8-15 15,7 3-6-15,21 0-3 16,9-3 4-16,11-18 6 16,4-4 3-16,-9-16 9 15,-5-8 5-15,-19-11 4 16,-11-11 0-16,-16-13-9 0,-8-7-5 16,-9-9-8-16,-1 1-3 15,11 1-6-15,6 5-4 16,18 11-10-16,10 3-5 15,13 17-97-15,3 12-89 16</inkml:trace>
  <inkml:trace contextRef="#ctx0" brushRef="#br0" timeOffset="162842.7211">14989 13815 617 0,'0'6'330'0,"0"7"-53"16,1 8-89-16,4 7-51 15,1 2-23-15,9 0-28 16,3-8-10-16,6-6-13 16,1-6-3-16,0-12-7 0,-5 0-4 15,-6-15-6-15,-4-2-3 16,-3-7-11-16,-5-2-7 15,-6 0-28-15,-4 4-63 16,-7 8-480-16</inkml:trace>
  <inkml:trace contextRef="#ctx0" brushRef="#br0" timeOffset="162984.869">15071 13638 1129 0,'1'-3'511'0,"-1"-5"-222"0,4 9-211 16,-2 3-43 0,0 2-21-16,5 7-118 0</inkml:trace>
  <inkml:trace contextRef="#ctx0" brushRef="#br0" timeOffset="163196.0588">15286 13833 1034 0,'4'7'431'0,"5"12"-252"16,-2 0-24-16,-4 4-49 15,3 3-12-15,1-9-10 16,2-3 0-16,4-8 3 0,4-8 2 16,4-10-9-16,1-6-15 15,1-9-25 1,-4-2-12-16,-4 4-5 15,-3 3-74-15</inkml:trace>
  <inkml:trace contextRef="#ctx0" brushRef="#br0" timeOffset="163645.0312">15897 13761 713 0,'5'4'337'0,"1"9"-132"16,-8 5-41-16,-13 8-56 0,-6 0-21 15,-15 2-32-15,-3-3-15 16,-6-10-13-16,1-7-4 16,13-11-1-16,4-10-2 15,17-5-11-15,-1-4-5 16,9-1-11-16,2 1-2 15,15 3-3-15,4 8 1 16,7 12 11-16,5 8 10 16,-3 18 21-16,2 5 7 15,-7 2-3-15,-3 0-6 16,-9-3-12-16,3-4-31 16,-5-12-147-16</inkml:trace>
  <inkml:trace contextRef="#ctx0" brushRef="#br0" timeOffset="163832.0887">16026 13736 989 0,'6'-2'460'16,"1"4"-192"-16,3 11-80 0,-4 25-98 16,1 11-12-16,3 20-19 15,-1 3-11 1,-8-1-10-16,0-2-11 0,-2-13-27 15,-4-3-55-15,6-11-140 16,-1-11-181-16</inkml:trace>
  <inkml:trace contextRef="#ctx0" brushRef="#br0" timeOffset="164018.3965">16039 13988 849 0,'9'-7'354'0,"13"-10"-210"31,12 4-57-31,11 4-44 16,0-2-24-16,-1 5-90 16,0 2-113-16</inkml:trace>
  <inkml:trace contextRef="#ctx0" brushRef="#br0" timeOffset="164271.4589">16361 13879 419 0,'-1'-2'327'15,"-2"0"48"-15,4 2-81 16,-1 0-108-16,0 0-41 16,0 0-44-16,5 14-18 15,8 31-27-15,-13-33-9 0,-3-3-19 16,3-3-1-16,4-8 0 16,5-5-1-16,7-9-2 15,3-7-4-15,5-4-11 16,1-2-2-16,-5 6-6 15,1 6 3-15,-5 15 18 16,-7 5 8-16,0 17 23 16,-1 6 11-16,-3 14 4 15,-1 0 1-15,2-2-17 16,-2-5-13-16,-7-13 13 16,7 2-104-16</inkml:trace>
  <inkml:trace contextRef="#ctx0" brushRef="#br0" timeOffset="165340.1592">2021 14768 379 0,'-14'-4'259'0,"-17"-4"33"16,-2 2-57-16,-7 5-61 15,0 2-28-15,8 6-62 0,7 3-30 16,12 10-44-16,13 5-11 16,16 10-9-16,12 3 1 15,17-5 10-15,3-6 5 16,-2-9 6-16,-3-6 1 15,-18-9 6-15,-8-2 5 16,-14-3-1-16,-6-5-2 16,-16 0-8-16,-7-1-7 15,-15 1-4-15,-1 1-1 16,2 7-4-16,3 6-3 0,16 7-8 16,6 5-2-1,13-1-1-15,9-2 2 0,14-2 5 16,8 5 2-16,8-7 8 15,1 1 0-15,-1-7 6 16,-2-5 2-16,-7-2 5 16,-1-7 1-16,-3-4 1 15,-9-6 0-15,0-5-3 16,-2-3-2-16,-8-4 2 16,2 5-1-16,-4 3 1 15,-3 6 3-15,-4 14-6 0,3 3 0 16,2 15-5-16,1 3-4 15,9 10 0-15,-2 6-1 16,0-5 24-16,3 2-71 16</inkml:trace>
  <inkml:trace contextRef="#ctx0" brushRef="#br0" timeOffset="165501.9686">2150 14658 841 0,'-3'-11'501'0,"-7"-11"7"16,7 17-401-16,1 5-61 15,7 9-40-15,6 7-109 16</inkml:trace>
  <inkml:trace contextRef="#ctx0" brushRef="#br0" timeOffset="165693.226">2366 14933 1131 0,'7'14'511'0,"6"15"-244"0,2 1-69 16,0-6-101-1,-4-6-29-15,5-5-27 16,0-7 12-16,-1-12 9 16,-1-3-1-16,-3-14-9 15,-3-1-21-15,-5-3-21 16,4-3-19-16,-2 2-122 15,-2-2-88-15</inkml:trace>
  <inkml:trace contextRef="#ctx0" brushRef="#br0" timeOffset="166107.6007">2924 14859 615 0,'-13'12'393'16,"-12"19"-10"-16,-7 1-82 15,-3 1-125-15,1-1-51 16,-2-10-71 0,3-4-21-16,10-7-9 0,3-10-9 15,8-7-35-15,1-14-16 16,6-5-18-16,6-5 5 16,8-1 27-16,8 8 13 0,1 3 14 15,2 11 5-15,-2 12 4 16,-2 7 2-16,-1 14 2 15,0 2 1-15,0 2 2 16,1 2 0-16,4-10-6 16,-1-1-3-16,2-10-1 15,0-7 2-15,2-4 3 0,0-9-1 16,-2-5-1-16,1-4-3 16,-5-5-2-16,-1-1-1 15,-4 6-3-15,-7 1-4 16,0 15-10-16,-1 9-3 15,-2 16 4-15,2 6 2 16,0 6 9-16,2-1 3 0,-2-5-44 16,4-3-89-1</inkml:trace>
  <inkml:trace contextRef="#ctx0" brushRef="#br0" timeOffset="166833.5033">4069 14911 881 0,'-5'14'352'0,"-11"17"-220"16,2 7-24-16,-8 0-26 16,-2-3-19-16,5-16-30 0,-1-7-4 15,6-11-1-15,3-5-8 16,1-15-11-16,5-4-6 16,5-8-9-16,2-3 1 15,8 7 2-15,3 3 3 16,-2 11 11-16,3 12 3 15,1 13 12-15,-1 9-1 0,0 6-1 16,2 3-1 0,5-5-7-16,0-4-2 0,12-6-3 15,2-3 1-15,-5-9 8 16,2-3 2-16,-9-12 4 16,-2-7 1-16,-4-2-1 15,-3-3-2-15,-5-1-5 16,-1 4-3-16,-4 3 8 15,-2 7-2-15,0 12-5 16,-2 8 0-16,1 11-18 16,0 5-2-16,5 0 1 15,3 3 2-15,6-8 1 0,3-3 1 16,5-8 6-16,0-4 3 16,0-6 41-16,-1-9 16 15,-8-8 19-15,-7-4 2 16,-3-6-36-16,-5 0-16 15,1 1-85-15,1 3-91 16</inkml:trace>
  <inkml:trace contextRef="#ctx0" brushRef="#br0" timeOffset="167425.4113">4668 14943 756 0,'7'2'331'0,"16"1"-156"16,8 3-83-16,13-4-49 15,2-1-9-15,-9-4-11 16,-5-4 0-16,-12-2 5 15,-10 1 1-15,-7 1-4 0,-12-2-5 16,-16 6-14-16,-3 6-6 16,-8 9 4-16,5 5 9 15,11 8 4-15,7 2 3 16,15 2-5-16,4-2-2 16,14-8 19-16,4-3 11 15,4-10 9-15,7 0 2 16,-2-15-11-16,-4-4-5 15,-4-8-4-15,-4-4-4 16,-6 3-6-16,-4-3-5 16,2 9-2-16,-4 5 1 15,-1 11-5-15,4 9 0 16,-6 13-3-16,-5 3-4 16,-1 6 2-16,-6-4 1 15,5-5-1-15,1-2 0 16,6-12 3-16,2-6 3 15,2-9 0-15,2-9 1 0,1-2-3 16,1-7-4 0,-2 2-1-16,2 7-2 15,-2 2-4-15,2 4-1 0,-2 8-7 16,-1 4-1-16,0 13 1 16,1 5 2-16,0 3 4 15,-2 0 1-15,-5-5-57 16,-3 4-62-16,-2-2-245 15</inkml:trace>
  <inkml:trace contextRef="#ctx0" brushRef="#br0" timeOffset="167583.1154">5089 14688 1320 0,'-1'0'518'0,"-3"2"-366"0,0 5-84 15,4 14-17-15,7 4-149 16</inkml:trace>
  <inkml:trace contextRef="#ctx0" brushRef="#br0" timeOffset="167986.4827">5745 14918 513 0,'5'-1'279'0,"12"2"11"0,6 3-130 16,13 2-38-16,8 1-6 16,-1-7-38-16,2 3-10 15,-3-1-17 1,-8-1-10-16,-12 3-24 0,-8 3-5 16,-18 2-5-16,-10 1-1 15,-10 6 1-15,-1-3-2 16,1 4-4-16,2 1-1 15,13 1-7-15,4 4 0 0,8-1-7 16,6 2-33-16,13-1-109 16,9-3-113-1</inkml:trace>
  <inkml:trace contextRef="#ctx0" brushRef="#br0" timeOffset="168379.7024">6350 15122 644 0,'0'-10'404'16,"0"-10"-47"-16,-12 3-142 15,-4 1-45-15,-9 2-72 16,-5 2-25-16,5 5-41 16,0 4-14-16,5 5-27 15,4 9-9-15,9 5-5 0,1 3-3 16,15 5 9-16,5-3 5 16,5-3 7-16,4-3 3 15,2-8 5-15,0-4 2 16,2-8 3-16,3-4 2 15,-10-5-1-15,-3-3 1 16,-6 1 0-16,-6-1-1 16,-5 5-2-16,-3 4-3 15,-7 9-7-15,3 4-3 0,7 6 0 16,0 3 2 0,7-1 4-16,6 5 1 15,-1-4 5-15,4 0 8 16,7-5 21-16,1-6 16 15,1-9 36 1,2-3 15-16,-9-8 8 0,-3-1-4 16,-10-2-32-16,-4-2-23 15,-9 2-44-15,-4 0-73 16,1 7-516-16</inkml:trace>
  <inkml:trace contextRef="#ctx0" brushRef="#br0" timeOffset="168723.3607">7276 14691 841 0,'-1'10'346'0,"-1"27"-183"0,-4 19-67 16,6 34-39-16,2 9 4 15,3 4-18-15,1-6-7 16,-1-10-2-16,1-8-16 16,-6-25-188-16</inkml:trace>
  <inkml:trace contextRef="#ctx0" brushRef="#br0" timeOffset="169072.6377">7251 14771 857 0,'26'-10'390'0,"27"-7"-179"16,-8 9-74-16,-14 14-83 15,-9 5-16-15,-18 12-20 16,-7 7-2-16,-23 7-1 16,-4 5-1-16,-7-5-4 15,2-6-7-15,18-12-46 16,7-9-17-16,26-13-7 0,13-1 3 15,10-3 42-15,7 2 15 16,2 9 14-16,0 6 2 16,-4 8 25-1,-11 4 4-15,-20 1 4 0,-14 0 7 16,-27 0-11-16,-11 0-3 16,-9-6-6-16,0-4-2 0,10-7-7 15,6-7 0-15,11-6-71 16,12-3-47-16,13 2-145 15,10 3-112-15</inkml:trace>
  <inkml:trace contextRef="#ctx0" brushRef="#br0" timeOffset="169363.2373">7932 15023 728 0,'0'3'405'16,"4"7"-66"-16,-13 2-164 15,-3 6-49-15,-4 5-45 0,-6 1-23 16,4 2-26-16,-2-5-8 16,1-5-9-16,-3-5-2 15,2-14-41-15,-1-1-14 16,-1-13-10 0,5-9-1-16,7 4 39 0,5-3 10 15,8 2 13-15,10 10 5 0,3 3 16 16,7 10 3-1,4 14-5-15,-2 2-3 16,3 11-16-16,-4-2-2 0,-1 0-20 16,-1 0-69-1,-4-6-262-15</inkml:trace>
  <inkml:trace contextRef="#ctx0" brushRef="#br0" timeOffset="169513.3989">7821 14705 1037 0,'0'-6'540'0,"-3"-5"-125"0,-1 12-314 0,8 9-61 31,2 11-91-31,8 2-63 0</inkml:trace>
  <inkml:trace contextRef="#ctx0" brushRef="#br0" timeOffset="169947.4674">8031 15114 495 0,'4'7'286'16,"11"13"-24"-16,3-1-67 16,14-1-43-16,6 0-21 15,4-10-31-15,1-1-16 16,-8-11-28-16,-8-7-8 15,-9-7-12-15,-11-6-2 16,-6 0-9-16,-3 0-4 16,-19-1-8-16,-1 6-3 15,-10 7-10-15,-2 5-8 0,8 12-15 16,0 9-4 0,6 16 10-16,5 7 10 0,7 15 17 15,3 0 6-15,9 10-5 16,7 3-3-16,6-9-41 15,7-5-73-15</inkml:trace>
  <inkml:trace contextRef="#ctx0" brushRef="#br0" timeOffset="170485.8497">8680 15096 613 0,'-7'-12'325'15,"-10"-13"-65"-15,-3 10-60 16,-6-3-55-16,1 13-27 16,-1 6-46-16,3 2-18 15,5 9-32-15,6 4-11 0,6 1-9 16,8 4-2-16,7 0 0 15,5-7 2-15,8-4 3 16,4-4 3-16,6-7 4 16,-2-2 1-16,0-5-1 15,-5-6-1-15,-12 3-4 16,-2-3-1-16,-9 7-7 0,1 7-4 16,-3 11-3-16,0 5-1 15,0 6 4 1,2-1 3-16,8-4 2 0,0-7 4 15,7-8 6-15,1-5 3 16,-1-5 5-16,1-6 0 0,-3-6 8 16,-3 1 6-1,1-2 4-15,0 4 2 16,5 2-5-16,3 4-6 16,2 7-10-16,2 4-6 15,-3 8-8-15,-2 3-1 16,-4 3 13-16,-1 5 3 15,-6-6 7-15,-4 5 2 16,-6-6-4-16,-9-2 1 16,-4-1-29-16,-5-5-111 0</inkml:trace>
  <inkml:trace contextRef="#ctx0" brushRef="#br0" timeOffset="170697.0995">9355 15181 962 0,'14'-1'477'16,"9"-4"-183"-16,-4 9-120 15,-3 10-48-15,-16 6-56 16,-5 9-15-16,-17 8-7 15,-6 2-58-15</inkml:trace>
  <inkml:trace contextRef="#ctx0" brushRef="#br0" timeOffset="171216.6046">10033 14727 909 0,'-3'3'416'0,"-2"10"-174"0,-5 17-95 16,0 28-87-16,0 10-2 15,-1 8-6-15,2-5-2 16,1-18-3-16,1-9-7 15,4-16-14-15,3-13-1 16,0-11 8-16,0-10 3 0,3-12-4 16,-1-7-1-1,-2-15-13-15,-1 0-2 16,-7-22-3-16,0-9-2 16,8 1-8-16,2 0-4 15,13 20-8-15,6 13-5 16,8 12-5-16,7 7-1 15,13 10-6-15,5 8-51 16,14 8-128-16,2 5-139 16</inkml:trace>
  <inkml:trace contextRef="#ctx0" brushRef="#br0" timeOffset="171428.0203">9954 14957 902 0,'0'4'378'16,"9"2"-189"-16,14 0-57 0,25-1-55 16,11 1-14-1,5 0-45-15,3 3-4 0,-6 2-197 31</inkml:trace>
  <inkml:trace contextRef="#ctx0" brushRef="#br0" timeOffset="171909.9126">10374 15148 692 0,'0'-3'286'15,"0"-4"-177"-15,2 2-16 16,-2-8-23-16,0 0-17 0,-1 2-19 16,-2 0-6-16,-6 3-18 15,-2 4-3-15,-1 1 1 16,-6 3 2-16,9 3 3 15,-4 5 0-15,-1 2-8 16,11 4-4-16,0 3-5 16,8-4-2-16,8 0 3 15,3-4 1-15,9-3 4 16,3 0 2-16,2-4 1 16,-2-1 2-16,-11 1 1 15,-2-3-1-15,-8 1 0 0,-1 1 6 16,-2 9 15-16,0 8 3 15,-1 13 5-15,1 7-5 16,-4 8-13-16,-5 0 2 16,-14 5 23-16,-6-5 15 15,-9-10 21-15,-3-4 0 16,1-20-17-16,5-7-14 16,4-19-24-16,2-14-46 15,10-17-168-15</inkml:trace>
  <inkml:trace contextRef="#ctx0" brushRef="#br0" timeOffset="172392.3983">10028 14411 866 0,'2'1'359'0,"13"2"-208"0,9 2-38 16,23 4-41-16,6 2-10 16,3-2-21-1,-1-2-7-15,-15-6-12 0,-7-1-5 16,-11 1-16-16,-9 0-5 16,-13-2-10-16,-5-6-3 15,-2 0 8-15,-1 2 4 16,7 1-7-16,6 4 0 15,6 4 0-15,3 2 1 16,7 7 19-16,-3 2 7 16,-1 2 16-16,-4-3 20 15,-13-1 31-15,-3-5 2 0,-7-3-10 16,1-4-9-16,3-7-120 16</inkml:trace>
  <inkml:trace contextRef="#ctx0" brushRef="#br0" timeOffset="172760.8762">10995 15077 1007 0,'1'-3'470'16,"3"3"-193"-16,3 8-81 0,-7 11-75 16,-4 9-20-16,-10 7-32 15,-2 0-17-15,-2-6-112 16,8-1-1-16</inkml:trace>
  <inkml:trace contextRef="#ctx0" brushRef="#br0" timeOffset="173265.1098">11294 14844 704 0,'0'-2'372'0,"3"1"-81"0,7 3-99 16,2 13-91-16,5 8-8 16,-6 5-10-16,-4 6-7 15,-10-4-9-15,-1-3-14 16,2-9-25-16,-1-5-8 16,7-14 0-16,6-6-2 15,6-9-3-15,4-7-2 16,6-6-8-1,1-2-3-15,2 2-2 0,0 5 0 0,-5 11-4 16,-2 7-3 0,-7 17 1-16,-4 10 5 15,-7 17 5-15,-3 3 4 16,-2 1 2-16,-1-4 0 16</inkml:trace>
  <inkml:trace contextRef="#ctx0" brushRef="#br0" timeOffset="173780.3936">12335 14975 608 0,'-2'-7'319'0,"-4"-8"-66"16,-2-4-36-16,-7-1-40 0,-3-2-19 16,-6 5-45-16,-3 7-17 15,-1 14-39-15,0 8-20 16,10 17-30-16,3 4-7 15,14 7-16-15,8-7 1 16,13-9 10-16,8-4 4 0,11-13 9 16,3-6 6-16,-10-11 17 15,-3-7 5-15,-20-9 1 16,-14-2-5 0,-20-4-65-16,5 9-62 0</inkml:trace>
  <inkml:trace contextRef="#ctx0" brushRef="#br0" timeOffset="174091.9082">12514 14980 883 0,'1'10'412'16,"1"12"-177"-1,-2-5-56-15,-2 2-88 0,-3-4-23 16,-2-7-31-16,1 1-5 15,5-13-1-15,1-1-3 0,4-7-5 16,0-10-4-16,2 0-10 16,1-8-3-1,3 0-3-15,5 8-1 0,3-2 7 16,1 5 18 0,1 8 19-16,1 3 13 0,-2 12 8 15,-3 11-9-15,-3 11-12 16,-3 5-10-16,-8 4-17 15,-1-2-5-15,0-3-68 16,-1-1-117-16</inkml:trace>
  <inkml:trace contextRef="#ctx0" brushRef="#br0" timeOffset="174701.2781">13052 14990 465 0,'1'-7'254'16,"-1"-4"-34"-16,-1 0-18 15,-9-4-30-15,-7-1-12 16,-14-4-29-16,-3 4-17 16,-5 10-33-16,4 7-13 15,11 15-39-15,6 7-11 0,20 7-15 16,5 2-3-16,14-5 1 16,6-3 4-16,6-10 6 15,1-2 3-15,-5-12-36 16,-2-5-42-16,-4-7-145 15,-5-7-143-15</inkml:trace>
  <inkml:trace contextRef="#ctx0" brushRef="#br0" timeOffset="174878.0421">13178 14932 787 0,'3'-5'459'15,"6"0"-95"1,-3 5-150-16,-1 8-61 0,-4 8-81 16,-1 3-22-16,-1 9-25 15,-2 3-7-15,1-1-112 16,1-4-107-16</inkml:trace>
  <inkml:trace contextRef="#ctx0" brushRef="#br0" timeOffset="175028.0531">13215 14647 1150 0,'-2'-2'495'16,"-1"0"-303"-16,-2 5-85 0,5-3-161 16</inkml:trace>
  <inkml:trace contextRef="#ctx0" brushRef="#br0" timeOffset="175490.6836">13647 14998 573 0,'-12'9'321'0,"-18"12"-53"16,-5 3-97-16,-5-5-83 15,-3 0-31-15,9-4-29 16,3-12-2-16,13-7-3 16,7-7-2-16,10-13-8 0,5 1-5 15,9-7 3-15,7-1 12 16,8 4 46-16,0 7 19 15,2 14 20-15,-3 8-1 16,-6 20-24-16,-4 6-14 16,-2 9-24-16,0 3-10 15,-4-3-35-15,6-2-88 16</inkml:trace>
  <inkml:trace contextRef="#ctx0" brushRef="#br0" timeOffset="176130.2453">14563 14937 540 0,'-12'-12'354'0,"-9"-6"4"0,-8 6-194 16,0 5-40-1,0 8-62-15,4 3-19 16,14 10-42-16,9 1-7 16,15-4-5-16,8 4 3 15,10-5 8-15,1-1 3 16,-8-4 1-16,-3-4 0 0,-12-1 4 16,-9-3-2-16,-11 3-2 15,-9 3-2 1,-12 7-4-16,-3 4 1 0,3 5 4 15,6 3 2-15,12 2-1 16,12-1-1-16,15-3-2 0,9-4 1 16,13-9 6-1,5-5 3-15,1-3 4 16,-5-8 4-16,-3-6-1 16,-9-2 0-16,-3-6-3 0,-4-3-1 15,-7-6-1-15,1 0-2 16,-7 2-3-16,0 5 7 15,-4 17 0-15,0 8 0 16,-3 18 0-16,7 7-11 16,-2 10-3-16,-1 3-1 15,4-3 5-15,-5-1-34 16,6-7-216-16</inkml:trace>
  <inkml:trace contextRef="#ctx0" brushRef="#br0" timeOffset="176285.7613">14639 14718 1135 0,'-3'-9'530'0,"-2"-7"-234"16,3 12-183-16,1 5-58 15,6 8-19-15,1 5-130 16</inkml:trace>
  <inkml:trace contextRef="#ctx0" brushRef="#br0" timeOffset="176519.463">14894 14982 1001 0,'7'2'450'0,"6"6"-188"15,1 5-95-15,-2 2-53 16,0 3-30-16,-4 2-37 15,-1-3-13-15,0-2-8 16,-1-6-1-16,4-3-2 16,0-6 0-16,5-8 3 15,1-5 0-15,-1-8-5 16,0-1-1-16,-8-5-7 0,-2-3 14 16,-4 0-115-16,-1 3-73 15</inkml:trace>
  <inkml:trace contextRef="#ctx0" brushRef="#br0" timeOffset="176989.1414">15472 14907 773 0,'1'5'369'0,"-6"10"-131"16,-6-1-35-16,-13 10-60 15,-7 1-24-15,-5 1-52 16,-2 3-22-16,5-11-25 16,2-5-5-16,12-7-7 15,0-12-2-15,12-7-8 16,7 0-7-16,4-11-4 16,5 4-1-16,5 0 5 15,2-1 2-15,0 8 5 16,1 4 1-16,0 9 1 15,-1 9 1-15,-1 8 2 16,3-2 1-16,6 8 2 16,1-7 0-16,1-3 0 15,2-3 3-15,-4-9 4 0,-2 4 3 16,-4-14 1-16,-4-4-1 16,-3-3-2-16,1-5-4 15,-5 3-4-15,-1 4 0 16,0 7-6-16,-4 5 9 15,1 15 15-15,2 8 5 16,-4 5 7-16,-1 2-8 16,5 5-12-16,-3-6-3 0,4 0-17 15,-3-6-81-15</inkml:trace>
  <inkml:trace contextRef="#ctx0" brushRef="#br0" timeOffset="177890.8909">1889 15949 723 0,'-13'1'345'0,"-9"5"-135"16,-8 11-98-16,-2 6-28 0,5 8-47 16,8 6-19-1,20 7-25-15,13 0-7 0,20-4 4 16,9-9 6-16,8-18 8 15,-2-10 7-15,-15-13 37 16,-14-5 51-16,-17-6 43 16,-14-1 5-16,-19 4-32 0,-6 3-53 15,-14 2-49-15,6 5-9 16,17 6-169-16</inkml:trace>
  <inkml:trace contextRef="#ctx0" brushRef="#br0" timeOffset="178172.5576">2095 16049 1017 0,'0'-8'483'0,"0"-7"-177"16,1 7-93-16,-4 6-106 15,0 5-46-15,1 10-55 16,0 3-16-16,2 12-1 15,3 2 7-15,1 3 1 0,4 0 0 16,7-4 1-16,3-6 1 16,10-10 3-16,1-8 4 15,4-12 8-15,-3-11 5 16,-8-6 12-16,-3-3 5 16,-15-3 1-16,-2 4-4 0,-8 3-43 15,-6 6-67-15,-5 4-177 16</inkml:trace>
  <inkml:trace contextRef="#ctx0" brushRef="#br0" timeOffset="178390.8219">2365 16080 946 0,'7'7'422'0,"9"16"-209"15,-3-2-23-15,5 8-66 16,0 0-27-16,2-5-42 0,1-8-15 15,-5-11 32-15,-1-7 11 16,-2-15 18-16,-1-5 3 16,1-5-46-16,1-2-19 15,-3 2-25-15,-1 5-61 16,-5 7-559-16</inkml:trace>
  <inkml:trace contextRef="#ctx0" brushRef="#br0" timeOffset="179318.9013">2772 16112 592 0,'8'-1'266'16,"9"-1"-120"-16,15 1-65 0,5 1 1 0,8-4-18 15,4 2-11-15,-14-1-13 16,-3-5-7-16,-16 1 2 31,-8 1-3-31,-12-3-28 0,-5 3-8 0,-20 1-21 31,-10 0-5-31,-5 10 13 0,-4 6 4 0,13 12 4 16,12 3 1 0,19 8 8-16,8-1 5 15,19-1 6-15,7-2 3 16,4-10 5-16,3-3-1 0,-3-10 2 15,-2-6 2 1,-4-6 6-16,-5-8 1 0,-11-8-2 0,0-1-2 16,-4-2-9-16,-1 0-5 15,3 5-9 1,-1 6-1 0,0 10 11-16,-1 6 4 15,-2 12 9-15,-5 2 1 16,-1 2-11-16,-1 1-2 0,0-8-5 15,1-4 0-15,4-10 8 16,4-6 1-16,5-7 1 16,1-7-1-16,2-2-10 15,0 5-1-15,-2 4 30 16,-2 8 2-16,-3 13 2 16,-2 5 4-16,-3 13-32 15,0 6-2-15,-2 3 3 16,3-2-46-16,7-6-146 15,5-4-49-15,4-13-78 16,4-7 40-16,-2-10 145 16,0-6 67-16,-2 0 163 15,-2 0 46-15,2 3 51 0,-4 2 10 16,3 2-47-16,-1 1-31 16,3-1-39-16,2 1-25 15,1-6-38-15,0 1-7 16,-4-3-7-16,-4-2 0 15,-9-2 3-15,-8 2 0 16,-15-1-7-16,-4 6-4 0,-15 4-14 16,3 2-6-16,3 13-9 15,2 5-2-15,10 15 1 16,1 4 5-16,7 7 13 16,1 4 5-16,8 6 15 15,1 3 6-15,5-2-2 16,3-3-2-16,2-6 6 15,3-8-66-15</inkml:trace>
  <inkml:trace contextRef="#ctx0" brushRef="#br0" timeOffset="179790.4001">3754 16070 984 0,'5'0'428'0,"5"1"-218"15,3 12-70-15,-1 11-65 16,-1 1-12-16,-2 6-18 16,-2-2-9-16,-2-5-13 15,-1-3-4-15,-2-9-5 16,3-4 1-16,1-8 5 15,1-6 1-15,5-9-2 16,6-3-3-16,4-4-10 16,0-1-2-16,2 4-2 15,-3 5-2-15,-7 11 2 0,-1 5 3 16,-6 14 7-16,-1 5 2 16,-3 9-2-16,7 0 7 15,0-1-132-15</inkml:trace>
  <inkml:trace contextRef="#ctx0" brushRef="#br0" timeOffset="180291.1114">4201 16089 958 0,'0'-5'405'0,"6"1"-232"16,6 1-72-16,15-1-62 16,6 3-7-16,10-2-2 15,2-2-2-15,-8 4-6 16,-8-5 0-16,-15 2-3 15,-1 4-3-15,-15 2-3 16,-4 5-5-16,-15 8-6 0,-7 0-1 16,-3 4-1-16,4 2 0 15,10 1-6-15,5 0-2 16,16 4 3-16,8 0 5 16,13-8 6-16,4-3 5 15,3-10 1-15,0-5 2 16,-6-11 5-16,3-2 1 15,-10-8-1-15,4 1-2 0,-8-4-1 16,-4 1-1-16,-3 6-5 16,-7 5-2-16,1 13 8 15,-1 7 7-15,2 12 12 16,-1 4 2-16,5 12-12 16,1 3-8-16,6-2-36 15,3-4-82-15</inkml:trace>
  <inkml:trace contextRef="#ctx0" brushRef="#br0" timeOffset="181032.6005">4780 16064 1076 0,'-1'-3'453'0,"1"-2"-280"16,5 17-96-16,5 4-21 15,8 14-33-15,0 5 7 16,0 2-6-16,-2 2-2 0,-5-9-3 15,-6-3-4-15,-5-12-51 16,0-4-35-16,-8-9-93 16,5-7-55-16,5-9 3 15,4-5 30-15,16-4 84 16,0-5 55-16,2 2 44 16,-2 1 20-16,-8 7 93 15,-4 5 45-15,-10 7 29 16,-1 6-10-16,-9 6-43 15,-7 2-33-15,9 5-19 16,0-3-3-16,4 2-42 16,8 1-10-16,2 2-13 15,6 2-4-15,6 1-4 16,3-1 1-16,3-3-53 0,1-1-55 16,3-11-141-16,-1-4-27 15,-7-7 56-15,-1-5 54 16,-9-5 166-16,0-1 70 15,-1-3 77-15,0 2 31 16,0 0 47-16,0 6-11 16,0 9-46-1,0 4-25-15,-3 11-61 0,1 6-28 16,-4 1-23-16,-3 0-7 0,-3 1-9 16,1-8-3-16,2-5-3 15,1-6 1-15,8-9-1 16,5-4-2-16,6-5-4 15,3 3-3 1,-1 4-2-16,0 4-2 0,-6 7-3 16,-2 5-3-1,-5 11-1-15,-1 5 1 16,1 11 2-16,0 2 1 0,-4-4-59 16,-5 1-81-1,-1-5-258-15</inkml:trace>
  <inkml:trace contextRef="#ctx0" brushRef="#br0" timeOffset="181201.0413">5293 15719 1093 0,'-1'-5'536'15,"1"-12"-189"-15,-2 26-235 0,1 7-67 16,1 19-48-16,0 14 7 15,1 7-108-15</inkml:trace>
  <inkml:trace contextRef="#ctx0" brushRef="#br0" timeOffset="181589.0177">5919 15666 718 0,'4'-11'445'16,"4"-9"-67"-16,-8 11-133 16,-10 0-54-16,9 16-104 15,-1 5-22-15,1 18-60 16,8 18-3-16,-7 17 3 15,4 14-1-15,-1 8-3 0,-3-3-86 16</inkml:trace>
  <inkml:trace contextRef="#ctx0" brushRef="#br0" timeOffset="181917.9884">5925 16385 1179 0,'-1'2'587'16,"5"5"-212"-16,-5-3-127 15,1 0-29-15,7 0-46 0,-7-1-19 16,7-3-33-16,-6 0-23 16,-1-1-42-1,0-1-13-15,0 1-21 0,0 0-8 16,0 0-38-16,0 0-48 16,0 0-155-16,-1 0 298 15</inkml:trace>
  <inkml:trace contextRef="#ctx0" brushRef="#br0" timeOffset="204629.8135">6455 16395 467 0,'-3'3'260'0,"2"2"-2"0,2-5-35 16,-1-1-40-16,12-25-7 16,54-57-42-1,-25 24-5-15,-6-9-11 16,-5-7-5-16,-16-8-26 16,-4 2-20-16,-6 15-32 15,-4 17-13-15,-4 29-17 16,-2 10-4-16,-7 19-1 0,4 13-4 15,5 24-4-15,9 15 0 16,16 15 3-16,7 2 2 16,15 0 3-16,3-6 0 15,0-7 34-15,-3-6-125 16,-14-20-160-16,-10-11-150 0</inkml:trace>
  <inkml:trace contextRef="#ctx0" brushRef="#br0" timeOffset="204792.4863">6550 16169 633 0,'9'3'346'16,"6"4"-72"-16,16 9-154 16,6 2-31-16,8 3-48 15,-1-1-80-15</inkml:trace>
  <inkml:trace contextRef="#ctx0" brushRef="#br0" timeOffset="204929.4042">6423 16137 895 0,'-3'-4'374'16,"4"2"-221"-16,4 2-70 15,-5 0-55-15,10 5-17 16,55 26-176-16</inkml:trace>
  <inkml:trace contextRef="#ctx0" brushRef="#br0" timeOffset="205209.5376">6905 16282 995 0,'9'2'421'15,"12"4"-236"-15,4 3-43 0,4-2-55 16,-2 1-27-16,-1-3-31 15,-1-5-6-15,-5-2-1 16,-4-7 3-16,-8-4 4 0,-4-6 1 16,-12-3-4-16,-9-3-5 15,-10-2-7-15,-7 7-4 16,0 9-11-16,5 10-7 16,8 16-11-16,7 8 1 15,13 9 4-15,1 9 5 16,11 7 7-16,1 3 1 15,4 0 0-15,6-5 53 16,-2-7-305-16</inkml:trace>
  <inkml:trace contextRef="#ctx0" brushRef="#br0" timeOffset="205503.1941">7586 16200 744 0,'-3'8'385'16,"-8"11"-62"-16,-1 3-124 0,-13 3-46 15,-1 0-32-15,-3-6-54 16,-1-7-19 0,5-8-22-16,2-9-10 0,3-12-46 15,1-3-15-15,5-5-13 16,6 2 0-16,11 3 23 0,7 5 13 15,10 7 33 1,1 7 17-16,8 13 29 0,2 5 3 0,1 12-20 16,3 2-8-16,-7 2-16 15,-1 0-14-15</inkml:trace>
  <inkml:trace contextRef="#ctx0" brushRef="#br0" timeOffset="206033.5325">8513 16145 786 0,'-19'-5'351'0,"-18"1"-186"16,2 4-45-16,15 2-75 15,8 6-28-15,12 2-23 16,8 1-6-16,14-2 3 0,4 0 4 16,8-3 8-16,-4-4 4 15,-14-3 9-15,-5 1 6 16,-16 2 1-16,-10-1-1 15,-10 11-8-15,-6-2 1 16,7 7 7-16,4 3 1 16,14 1 1-16,7 2-3 15,10-4 3-15,8-4 1 16,12-6 2-16,0-3-2 16,0-8-8-16,-4-3-38 0,-11-8-260 15</inkml:trace>
  <inkml:trace contextRef="#ctx0" brushRef="#br0" timeOffset="206312.0182">8517 15921 974 0,'-2'-6'428'0,"-1"-3"-208"16,2 5-76-16,1 7-83 0,2 7-29 15,6 8-40-15,3 6-7 16,6 7-96-16,0 1-37 15,11 4-20-15,3-3 5 16,6 2 104-16,7 2 46 16,-5 4 84-16,2 8 19 15,-4 6 34-15,-8 5 3 16,-9 0-48-16,-4-1-11 16,-9-10-33-1,-3-8-11-15,3-9-10 0,0-11 3 16,4-13-120-1,0-8-242-15</inkml:trace>
  <inkml:trace contextRef="#ctx0" brushRef="#br0" timeOffset="206440.7839">8986 16237 1096 0,'-12'9'474'0,"-18"15"-236"16,-4 12-65-16,-5 20-61 0,-4 1-31 31,-3 2-47-31,2-4-12 15,7-6-53-15,6-3-138 0</inkml:trace>
  <inkml:trace contextRef="#ctx0" brushRef="#br0" timeOffset="207175.4239">9297 16261 612 0,'-8'-9'346'16,"-10"-9"-56"-16,-9-3-69 16,-3 8-103-16,-3 5-37 15,-2 13-51-15,2 4-24 0,11 12-12 16,4 6-4-16,15 2-2 16,10 5 2-1,12-6 7-15,9-6 3 0,9-13 12 16,3-6 4-16,-5-15 9 15,2-6 2-15,-14-9 0 16,-5-4 2-16,-6-2 0 16,-6 0 1-16,-6 6 7 15,-2 1 2-15,1 11-4 16,-4 5-7-16,5 9-19 16,-3 4-9-16,3 5-6 15,-1 3-2-15,3 4 6 16,2 2 0-16,3 6 2 15,3 0 0-15,3 1 1 0,3-2 1 16,6-6 2-16,6-4 2 16,3-10 5-16,-1-7 2 15,-4-9 5-15,-3-7 1 16,-2-6 0-16,-3-1-1 16,-3-7-4-16,-4-1-3 15,-4 5-3-15,-2 6 4 0,-2 12 9 16,-1 13-1-16,-4 13 2 15,-2 8-7 1,2 21-9-16,2 5-1 16,1 16-2-16,1 6 0 0,4 2 0 15,-1 2 0-15,-2-11 0 16,2-9 2-16,-6-17-1 16,-2-9 1-16,2-14-13 15,-1-9-50-15,2-12-257 16</inkml:trace>
  <inkml:trace contextRef="#ctx0" brushRef="#br0" timeOffset="207295.4043">9649 16348 996 0,'4'-1'415'16,"8"-1"-224"-16,4 2-142 0,5 0-20 15,6 0-169-15</inkml:trace>
  <inkml:trace contextRef="#ctx0" brushRef="#br0" timeOffset="207629.2002">10089 16159 783 0,'-10'-7'426'15,"-18"-6"-96"1,-3 0-106-16,1 8-123 15,1 5-45-15,11 2-50 0,4 6-8 16,9 3-13-16,5 0 4 0,9 3 1 0,6-3 2 31,4 2 4-31,0-3-2 16,-4-3-11-16,-3-1-5 16,-10-5-6-16,-4 3 0 15,-11 0 14-15,-3 2 3 0,-8 4 9 16,2 4 2-16,4 1 7 15,5 4 4-15,14 0 30 16,7 1 15-16,15-2 19 16,4-3 3-16,8-8-27 15,1-6-14-15,-2-6-46 16,-6-6-88-16</inkml:trace>
  <inkml:trace contextRef="#ctx0" brushRef="#br0" timeOffset="208200.638">10980 16112 799 0,'-7'-5'349'0,"-16"-7"-163"0,-3 1-31 16,-9 4-43-16,1 3-23 15,8 7-50-15,7 2-20 16,8 8-21-16,8 2-7 16,6 3-7-16,10 0 1 15,12-4 7-15,6-1 3 0,5-6 8 16,-2 1 4-16,-10-4 4 15,-8-4 7-15,-16 0 0 16,-12 0-3-16,-18 2-4 16,-8 3-8-16,-1 3-3 15,1 1-1-15,20 6-5 16,6-2-3-16,18 1 4 16,9-2 4-16,11-4 9 15,9-1 5-15,2-2 2 16,-5-3-2-16,-8-3-28 15,-6-1-86-15</inkml:trace>
  <inkml:trace contextRef="#ctx0" brushRef="#br0" timeOffset="208488.4367">10956 15874 906 0,'1'-9'472'16,"0"-9"-93"-16,2 11-264 0,-3 6-38 15,1 8-57 1,1 6-18-16,7 9-12 0,4 2-37 16,5 9-85-16,3 4-20 15,3 4 2-15,4 0 39 16,1 1 88-16,1-5 26 16,-1-4 87-16,-4-3 35 15,-4-10 57-15,-6-3 21 16,-7-13-27-16,2-4-19 15,-2-6-40-15,0-6-25 16,2-4-51-16,-3-4-8 16,-3 0-143-16,0-4-72 15</inkml:trace>
  <inkml:trace contextRef="#ctx0" brushRef="#br0" timeOffset="208772.0337">11667 16108 751 0,'-13'11'429'0,"-9"4"-69"0,-13 13-167 15,-5-4-56-15,-1-1-65 16,4 0-24-16,7-12-22 16,5-8-3-16,8-9-6 15,2-7-11-15,8-7-36 16,5 4-9-16,7-6-6 15,5 1 3-15,10 6 30 16,2 0 10-16,6 15 14 16,1 9 9-16,-3 9 8 15,2 8-2-15,-4 4-7 16,3 1-3-16,-8-4 15 16,3-5-157-16</inkml:trace>
  <inkml:trace contextRef="#ctx0" brushRef="#br0" timeOffset="209532.3076">12660 16103 630 0,'-14'9'273'15,"-16"18"-139"-15,-4 4-36 16,-8 3-27-16,1-1-20 16,4-10-19-16,4-6-5 15,9-15 0-15,6-8-3 16,6-20-6-16,4-5-3 15,8-7-8 1,2-3 3-16,10 8 20 0,5 7 15 16,5 12 15-16,4 11 0 15,4 12-12-15,-2 9-12 16,3 11-14-16,1 5-2 0,-2 2-7 16,-2-1-3-16,0-5-2 15,-1-8 0-15,-7-13 0 0,-4-8 0 16,-1-10 0-1,-4-5 0-15,-3-9 2 16,0-3 0-16,-5 3-1 16,1 1-2-16,-3 10-6 0,0 9-1 15,0 8 4-15,-3 7 2 0,0 5 4 16,-6 1 2-16,1-3-2 16,6-4-1-16,-2-7 7 31,8-4 0-31,0-11 0 0,1-6-2 0,8-6-8 15,-2 0-3-15,7 0 8 16,2 7 11-16,0 7 10 16,0 7 3-16,-8 9-6 15,0 6-12-15,-6 5-9 16,-2 3-2-16,-1 5-103 16,1 0-116-16</inkml:trace>
  <inkml:trace contextRef="#ctx0" brushRef="#br0" timeOffset="209753.1824">13180 16250 700 0,'6'-8'338'16,"5"-13"-98"-16,0 1-34 16,-8-3-32-16,-4-1-20 15,-8 0-42-15,-4 0-22 0,-4 10-37 16,-8 1-20-16,-3 15-27 15,-2 5-7-15,1 9-4 16,10 9 2-16,17 1 4 16,7 9 1-16,14-6 1 15,8-5 2-15,6-8 0 16,2-9 8-16,-4-6-446 16</inkml:trace>
  <inkml:trace contextRef="#ctx0" brushRef="#br0" timeOffset="210070.1692">13359 16119 677 0,'2'-5'388'0,"1"-6"-50"0,4 20-213 16,-3 12-36 0,0 22-53-16,0 13-7 0,-2 20-6 15,-2 9-1-15,0-1-2 16,0-7-2-16,2-20-50 15,8-15-76-15</inkml:trace>
  <inkml:trace contextRef="#ctx0" brushRef="#br0" timeOffset="210420.1592">13411 16197 748 0,'4'0'314'16,"17"1"-161"-16,7 6-114 15,15 0-136-15,6 3-82 16,-1-4-98-16,-3-4-2 16,-5-2 100-16,0-2 93 0,-6-3 189 15,-1-2 77-15,-12-1 104 16,-6 0 29-16,-13 0-47 16,-5-2-66-16,-12 2-98 15,-7-2-32 1,-4 6-30-16,-1 5-5 0,4 6-13 15,3 4-13-15,7 8-16 16,3 0-3-16,10 7-1 16,8 1 4-16,10-5 12 15,6-4 12-15,5-11 45 16,0-6 14-16,-5-11 19 16,-4-1-1-16,-13-11-35 15,-4-4-38-15,-5-4-541 16</inkml:trace>
  <inkml:trace contextRef="#ctx0" brushRef="#br0" timeOffset="210814.6061">13983 16117 721 0,'5'-3'402'15,"4"-2"-88"-15,3 5-118 0,1 14-99 16,-1 5-39-16,-3 11-23 16,1 5-7-1,-6-3-8-15,-1-2-1 16,0-7-4-16,4-4-1 0,3-13 10 16,5-6 9-16,5-14 15 0,0-7 3 0,-1-7-11 15,-2-1-10-15,-5 5-41 16,-4 1-69-16</inkml:trace>
  <inkml:trace contextRef="#ctx0" brushRef="#br0" timeOffset="211198.4371">14322 16137 1059 0,'-6'2'415'0,"-8"8"-295"16,3 5-34-16,6 11-55 16,6 1-6-16,9 1-8 0,6 0-1 15,11-11-1-15,0-2 0 16,2-15 7-16,1-2 3 16,-7-13 4-16,-4-6 1 15,-3-4-3-15,-5-4-1 16,-4 3 10-16,-2 5 5 0,-5 10 0 15,-4 5-7-15,2 10-19 16,-2 4-9-16,4 7-5 16,0 6 0-16,6 2 1 15,5 0 0-15,7 0 2 16,2-6 1-16,1-4 24 16,0-4 27-16,-4-9 40 15,-5-6 11-15,-5-10-14 16,-4-5-22-16,-3-2-42 15,1 0-35-15,-11 4-109 16</inkml:trace>
  <inkml:trace contextRef="#ctx0" brushRef="#br0" timeOffset="211543.2342">14820 16138 898 0,'-1'-6'419'0,"0"-3"-182"16,-1 4-65-16,0 21-91 16,-2 12-32-16,3 27-38 15,2 13-1-15,3 18-4 16,0 0-1-16,2-11 3 16,-1-8 83-16,-1-28-254 15,3-8-177-15</inkml:trace>
  <inkml:trace contextRef="#ctx0" brushRef="#br0" timeOffset="211673.2443">14846 16291 1105 0,'8'-3'422'16,"15"-2"-322"-16,6 4-42 15,11 1-73-15,5 1-114 16</inkml:trace>
  <inkml:trace contextRef="#ctx0" brushRef="#br0" timeOffset="212039.5523">15399 16055 1093 0,'-21'-9'438'15,"-24"-8"-300"-15,3 8-41 0,6 10-64 16,6 9-19-16,11 7-21 16,7 0-4-1,12 4-2-15,7 0 2 16,15-2 7-16,5 1 4 0,6-6 4 16,-6-3 4-16,-6-5 5 15,-7-4 3-15,-8-2 6 16,-6-1-2-16,-12 1-6 15,-7 1-4-15,-14 4-9 16,-2 0-1-16,-2 3-3 16,8 5-3-16,14 5-3 0,9 1 0 15,15 3 1-15,3-4 2 16,8 0 4-16,0-3 2 16,7-2 1-16,0-3 3 15,-2-9-74-15,-6-7-93 16</inkml:trace>
  <inkml:trace contextRef="#ctx0" brushRef="#br0" timeOffset="212164.7994">15416 15942 682 0,'2'-20'438'16,"-1"-19"-11"-16,0 11-205 0,-2 16-146 16,0 7-48-16,-4 11-150 15,2 5-246-15</inkml:trace>
  <inkml:trace contextRef="#ctx0" brushRef="#br0" timeOffset="212353.0047">15460 16110 816 0,'6'14'405'16,"2"10"-158"-16,3 5-113 16,-3 2-40-16,0-4-32 15,2-3 21-15,3-11 34 0,-1-9 16 16,3-6-2-16,2-8-26 15,-6-10-37-15,7 1-18 16,-3-6-27-16,-2-1-4 16,-2 1-127-16,-6 5-178 15</inkml:trace>
  <inkml:trace contextRef="#ctx0" brushRef="#br0" timeOffset="212759.7162">16006 16215 832 0,'-7'-8'365'0,"-13"-8"-169"0,-3 1-24 16,-9 0-32-16,-2 6-22 15,0 6-57-15,0 3-21 16,7 13-38-16,2 4-7 15,16 9-3-15,8 4 2 16,17-4 6-16,12-5 4 16,15-10 9-16,0-5 6 0,-1-10 13 15,-8-4 2 1,-17-6 4-16,-8-4-35 0,-17 6-198 16</inkml:trace>
  <inkml:trace contextRef="#ctx0" brushRef="#br0" timeOffset="212950.9741">16245 16320 1086 0,'2'8'491'0,"-6"14"-209"15,-5 3-69-15,-8 8-90 16,-8-3-29-16,-1-3-55 15,-2-6-3-15</inkml:trace>
  <inkml:trace contextRef="#ctx0" brushRef="#br0" timeOffset="213777.3469">1959 17194 897 0,'-17'3'344'0,"-22"9"-250"15,3 9-39-15,15 16-40 0,10 5-15 16,24 11-11-16,19-3 6 16,15-12 12-16,7-8 9 15,0-21 5-15,-10-8 6 16,-14-15 12-16,-13-11 5 15,-17-17 8-15,-2-11-1 16,-18-13 8-16,2-4 4 16,-9-8 6-16,-1 1 5 0,14 6-16 15,6 5-15-15,11 18-32 16,7 16-22-16,4 22-4 16,1 14-105-16</inkml:trace>
  <inkml:trace contextRef="#ctx0" brushRef="#br0" timeOffset="213960.8806">2242 17186 1219 0,'-3'2'462'16,"0"13"-336"-16,3 8-48 15,0 13-39-15,4 4-8 16,2 5-15-16,-1-7-4 15,3-7-42 1,2-5-81-16</inkml:trace>
  <inkml:trace contextRef="#ctx0" brushRef="#br0" timeOffset="214157.4036">2512 17194 1276 0,'0'-1'524'16,"-5"4"-338"-16,5 12-76 0,7 22-74 16,-6 11-21-16,1 16-5 15,0 0-1-15,-4 3-3 16,1-4 2-16,-6-15-2 16,0-2-58-16,-2-16-136 15</inkml:trace>
  <inkml:trace contextRef="#ctx0" brushRef="#br0" timeOffset="214293.1102">2557 17400 1197 0,'7'0'454'16,"8"0"-317"-16,4 8-96 15,4-2 12 1,0 0-117-16</inkml:trace>
  <inkml:trace contextRef="#ctx0" brushRef="#br0" timeOffset="214625.9318">3004 17202 907 0,'-14'-10'463'15,"-8"-9"-156"-15,-14 4-126 16,-1 1-38-16,3 9-88 15,2 6-39-15,16 10-37 16,7 7-5-16,15 7 2 16,5 0 5-16,11-1 11 15,6-2 2-15,1-8 5 0,-2-5 1 16,-9-5 5-16,-4-3 3 16,-11-1 6-16,-5 3-3 15,-13 3-4-15,-5 5-3 16,-8 6-7-16,3-1-2 15,10 6 0-15,6 0 2 16,10-3 7 0,6 0 7-16,8-2 5 15,3-3 1-15,9-6-5 0,5-2-26 16</inkml:trace>
  <inkml:trace contextRef="#ctx0" brushRef="#br0" timeOffset="215041.1078">3091 17041 890 0,'7'-15'399'0,"14"-12"-191"16,7 9-58-16,8 19-44 15,5 10-24-15,0 16-20 16,0 6-11-16,-1 12-19 16,-2 1-5-16,-9 10-9 15,-4-2-1-15,-16-5-1 16,2-1 0-16,-9-17-1 15,0-10-3-15,4-21 1 0,-8-10 0 16,-4-13-2-16,-4-6 1 16,-13-3-6-16,-3 2-1 15,-11 16-5 1,-6 10-3-16,-6 21 3 0,0 14 2 16,5 12 3-16,10 2 1 15,25-6 21-15,9-8-106 16</inkml:trace>
  <inkml:trace contextRef="#ctx0" brushRef="#br0" timeOffset="215504.1548">3843 17193 674 0,'-9'-11'392'0,"-8"-7"-89"15,-7 6-105-15,-1 5-37 16,0 7-82-16,5 5-30 15,6 2-41-15,7 5-10 16,12 3-9-16,3-1 2 0,15 6 6 16,2-4 3-1,3-4 4 1,-3-3 3-16,-10-7 9 16,-5-2 9-16,-15-2-1 15,-7 2-4-15,-13 5-9 0,-5 4-10 16,-3 6-4-16,3 3-4 15,14 5-4 1,4 2 0-16,17 1 3 0,5-4 2 16,10-7 6-16,5-5 0 15,3-7 4-15,-1-3-1 0,1-8-37 16,-3-5-74-16</inkml:trace>
  <inkml:trace contextRef="#ctx0" brushRef="#br0" timeOffset="215624.3384">3819 17004 890 0,'-11'-15'472'0,"-11"-13"-128"16,4 8-158-16,8 18-143 15,4 7-31-15,6 11-239 16</inkml:trace>
  <inkml:trace contextRef="#ctx0" brushRef="#br0" timeOffset="215833.2987">3940 17219 940 0,'7'5'439'15,"4"4"-211"-15,8 5-77 0,4 3-34 16,2 6-64-16,4 4-19 16,-6 2-19-16,-6-4-1 0,-15-3 11 15,-7-4 9 1,-16-7 18-16,-7-6 3 15,-2-6-7-15,-1-6 36 16,5-6-358-16</inkml:trace>
  <inkml:trace contextRef="#ctx0" brushRef="#br0" timeOffset="216463.2748">4792 17204 754 0,'-18'-3'388'15,"-10"-3"-99"-15,-6 9-169 16,-3 11-40-16,10 13-50 16,5 7-14-16,19 13-17 15,10-2-4-15,17-4 1 16,9-8 1-16,11-16 3 0,-1-11 6 16,-5-10 15-16,-6-8 45 15,-22-5 46-15,-11-4 6 16,-23-3-9-16,-12 5-42 15,-11 6-50-15,-2 8-12 16,13 8-40 0,10 0-74-16</inkml:trace>
  <inkml:trace contextRef="#ctx0" brushRef="#br0" timeOffset="216731.8884">4943 17239 932 0,'2'-1'480'15,"-2"-2"-147"-15,2 6-199 16,-2-3-45-16,-1 0-64 16,0 5-6-16,1 21-4 15,3 31-2-15,2-22-4 16,1 0-1-16,4-7-2 16,7-2 1-16,9-9 4 0,-1-11 3 15,-1-7 38 1,-2-12 19-16,-6-10 11 0,-1 1-1 15,-4-6-36 1,-5 2-20-16,-5-4-42 0,-1 0-62 16,-4 2-168-16,1-2-120 15</inkml:trace>
  <inkml:trace contextRef="#ctx0" brushRef="#br0" timeOffset="216843.1772">5097 17126 620 0,'-2'-1'407'16,"0"-2"-43"-16,-3 2-143 15,4 1-71 1,0 0-96-16,1 0 92 16</inkml:trace>
  <inkml:trace contextRef="#ctx0" brushRef="#br0" timeOffset="217254.4913">5426 17240 548 0,'-11'-5'369'0,"-12"1"31"16,0 6-201-16,-4 12-121 16,4 10-37-16,9 11-38 15,9 4-5-15,13 1-2 16,8-4 2-16,8-13 10 0,4-5 18 15,-1-11 32-15,-8-5 17 16,-5-6 42-16,-8-1-6 16,-14-6-25-16,-1-1-15 15,-18 0-50-15,-3-6 7 16,6 7-190-16</inkml:trace>
  <inkml:trace contextRef="#ctx0" brushRef="#br0" timeOffset="217536.0621">5548 17254 976 0,'17'-1'423'16,"13"1"-221"-16,8 2-98 15,3 4-18-15,-1-4-40 16,0-1-14-16,-7-1-13 16,-5-1-20-16,-7 1-94 15,-9-2-66-15,-10-3-137 16,-7 2-21-16,-10-2 78 0,0 5 68 15,-5 0 162-15,0 2 65 16,6 8 92-16,2 2 31 16,1 9 18-16,3 6 0 15,-1 6-44-15,3 3-22 16,7-2-40-16,4-3-27 16,8-12-36-16,-1-3 6 15,1-7-195-15</inkml:trace>
  <inkml:trace contextRef="#ctx0" brushRef="#br0" timeOffset="217812.0145">5848 17338 726 0,'9'6'364'16,"15"3"-138"-16,-5 9-49 15,-8 3-14-15,1-4-24 16,-8 0-11-16,-4-10-29 0,4-5-7 15,-3-9-23-15,2-6-10 16,8-13-20 0,0-3-20-16,11 1-15 0,-2-1-1 15,0 16-3 1,5 3 0-16,-5 14 0 16,2 11-1-16,-4 12 3 0,-7 7 1 15,-6 9 1-15,-3 2 0 16,-2-5-59-16,1-4-125 15</inkml:trace>
  <inkml:trace contextRef="#ctx0" brushRef="#br0" timeOffset="218149.207">6304 17246 1036 0,'1'-7'486'0,"7"0"-224"15,-2 7-60-15,-1 16-105 16,4 16-43-16,-1 26-36 16,1 11-1-16,-3 6-4 15,1-2 2-15,0-11-2 16,-2-10-3-16,0-12-53 16,-2-12-70-16,-7-20-215 15</inkml:trace>
  <inkml:trace contextRef="#ctx0" brushRef="#br0" timeOffset="218300.0456">6385 17459 796 0,'11'0'359'0,"9"-3"-108"16,13 0-227-16,6-1-8 15,4-6-81-15,0 2-126 16</inkml:trace>
  <inkml:trace contextRef="#ctx0" brushRef="#br0" timeOffset="218553.3833">6832 17373 619 0,'7'0'390'0,"6"0"-51"0,-11 3-107 16,-4 4-20 0,-12 6-43-16,-7-1-12 0,-13 1-41 15,-1 0-36-15,-2-9-40 16,3-3-10-16,8-9-16 0,3-8-7 15,5-9-13-15,4-2-10 16,7 2-7-16,6 2-4 16,9 10-3-16,6 6 3 15,10 7 9-15,5 7 5 16,3 12 14-16,1 6 5 16,-4 10 2-16,-2 0-1 15,-6 2 0-15,-4-4-1 16,-4-9-98-16</inkml:trace>
  <inkml:trace contextRef="#ctx0" brushRef="#br0" timeOffset="219133.6101">7489 17288 862 0,'-4'11'338'0,"3"10"-198"16,-4 15-120-16,0 5-4 16,3-1 1-16,0-4 2 15,-2-18 3-15,1-4 6 16,5-14 9-16,-2-7-2 16,4-18 2-16,3-9 1 15,1-11 3-15,5 1 4 0,8 3 19 16,6 9 8-1,6 13-2-15,3 7-2 0,-3 16-16 16,-5 10-14-16,-11 13-12 16,-4 7-4-16,-8 9-9 15,-4-3-3-15,6 0-145 16,5-6-126-16</inkml:trace>
  <inkml:trace contextRef="#ctx0" brushRef="#br0" timeOffset="219571.4741">8080 17415 776 0,'0'-12'394'0,"-2"-14"-122"15,-7 0-115-15,-2 0-26 16,-10 3-33-16,-6 2-9 16,0 8-34-16,-2 3-17 15,5 13-27-15,2 6-11 16,6 11-7-1,2 5-1-15,5 8 6 0,4 3 1 16,9 0 1-16,8-7 0 16,9-11 0-16,8-8 1 0,5-12 5 15,-4-6 4 1,0-11 7-16,-7-6 1 16,-9-2 2-16,-2-1 2 0,-9 7 5 15,1 3 4-15,-4 10 0 16,0 4-4-16,0 10-15 15,1 9-5-15,6 8-7 16,2 6 0-16,8 1 2 16,7-1 0-16,8-9 0 15,6-6 2-15,-2-13 8 0,-1-3 22 16,-11-14 42-16,-6-4 9 16,-7-10 2-1,-11-2-19-15,-3 0-43 0,-4 1-28 16,-11 5-134-16,8 8 368 15</inkml:trace>
  <inkml:trace contextRef="#ctx0" brushRef="#br0" timeOffset="220071.1677">8852 17351 616 0,'0'9'273'0,"-1"7"-97"0,-4 16-148 16,0 3-4-16,-5-1-5 15,2-1 1-15,-3-15 6 16,4-6 3-16,2-10 9 15,4-3 2-15,1-14 30 16,1-6 9-16,6-11 3 0,3-5 1 16,7-1-20-16,-4-1-1 15,11 10 6-15,-5 4 6 16,3 13-11-16,5 11-11 16,-9 8-22-16,2 10-10 15,-4 11-9-15,-4 6-1 16,-1 7-4-16,-2 1 3 15,1-2-118-15,4-15-83 16</inkml:trace>
  <inkml:trace contextRef="#ctx0" brushRef="#br0" timeOffset="220566.4412">9343 17373 767 0,'8'2'383'16,"4"2"-130"-16,-6 10-121 15,-5 6-27-15,-8 3-46 16,-5 1-12-16,-5-1-9 16,-3-3-3-16,-10-10-2 0,0-10-1 15,3-7-6 1,0-4-2-16,15-7-11 0,3-2-6 16,12-6-10-16,5-1-1 15,14 2 0-15,1 6 5 16,1 11 8-1,1 8 2-15,-5 13 2 0,-5 5 0 16,1 10-2-16,0-1 0 16,-1 4-1-16,6-1-1 15,-1-7-2-15,0-4-1 16,5-8 0-16,-1-7 0 16,6-9 3-16,-1 0 0 15,-1-9 1-15,1 3-1 16,-6 1 1-16,-1-5 0 15,-6-4 4-15,-3-5 2 16,-10-5 3-16,-8 3 1 0,-13 3-8 16,-6 3-5-1,-5 17-12-15,4 6-6 0,3 19-2 16,2 7 0-16,9 9 7 16,1 0 2-1,3 8 1-15,3-2 2 0,1 2 1 0,0 0 0 16,3-5-15-1,3-3-89-15</inkml:trace>
  <inkml:trace contextRef="#ctx0" brushRef="#br0" timeOffset="220988.7213">10088 17362 823 0,'-15'9'352'16,"-21"19"-190"-16,-5 3-41 15,-4 4-47-15,0-4-20 16,8-13-24-16,7-7 0 16,6-20 0-16,12-3-2 0,9-11-7 15,2-1-4-15,6 3-6 16,7-1 2-16,3 9 5 15,8 6 0-15,5 12 3 16,-4 10 0-16,2 16-7 16,-1 4 0-16,-8 3 44 15,-2 0-120-15</inkml:trace>
  <inkml:trace contextRef="#ctx0" brushRef="#br0" timeOffset="221319.5059">9930 17113 848 0,'5'-6'372'16,"2"-4"-183"-16,4 10-118 15,1 18-63-15,3 8-10 16,8 10 0-16,5 4 1 16,8 6-2-16,3 2 1 15,3 6 7-15,-1 2 8 16,-4-3 23-16,-10-6 8 15,-9-5 3-15,-10-4-2 0,-15-1-12 16,-6 1-2-16,-23-2-3 16,-2-5-1-16,0-11 3 15,4-6-8-15,18-15 0 16,7-10-5-16,17-18-11 16,9-8 6-16,14-14 5 15,5 2 6-15,7-9 13 16,-5 1 1-16,-7 9-12 15,-3 5 11-15,-16 20-94 16</inkml:trace>
  <inkml:trace contextRef="#ctx0" brushRef="#br0" timeOffset="221984.1719">10713 17313 521 0,'-5'-11'337'0,"-3"-10"2"16,-5 4-122-16,-5 3-110 16,-4 5-27-16,-3 7-44 15,-1 3-12-15,9 11-24 16,6 5-9-16,9 5-7 15,8 2 1-15,16 1 7 0,5 1 4 16,6-6 8-16,-2-2 4 16,-8-13 8-16,-8-2 7 15,-15-7 3-15,-4-5-2 16,-13 2-8-16,-4 0-9 16,-9 6-8-16,-2 3-2 15,1 9-6-15,5 5-1 16,12 4-3-16,6 1 0 15,9 2 3-15,8-5 3 16,10 1 6-16,4-7 5 16,10-7 15-16,-1-2 9 15,5-12 9-15,-7-2-1 16,-3-7-7-16,-3-5-8 16,-6-4-7-16,2-4-1 15,-8 2-5-15,-2 3 0 0,-5 11-1 16,0 7 1-1,-3 16 8-15,-1 10 3 0,0 16 2 16,1 6 0-16,7 3-6 16,2-4-2-16,11-6-36 15</inkml:trace>
  <inkml:trace contextRef="#ctx0" brushRef="#br0" timeOffset="222520.62">11622 17222 867 0,'-12'-3'371'0,"-17"1"-198"0,-2 2-63 16,-5 8-56-16,5 2-15 31,11 3-26-31,8 2-9 0,12 0-7 16,11 1-1-16,13-1 3 15,4-2 3-15,4-5 5 16,-5-6 3-16,-10-2 8 16,-9-7 1-16,-14 2-4 15,-7 2-3-15,-13 7-12 16,-5 6-4-16,1 7-2 15,1 4 0-15,13 6-1 16,8 0 1-16,15-2 7 16,7-2 6-16,11-10 12 15,3-1 1-15,2-9 1 16,-2-6 5-16,-7-10-109 16,-2-4-171-16</inkml:trace>
  <inkml:trace contextRef="#ctx0" brushRef="#br0" timeOffset="222632.2283">11590 17120 854 0,'-6'1'327'15,"-4"7"-229"-15,-2 3-66 0,4 4-337 16</inkml:trace>
  <inkml:trace contextRef="#ctx0" brushRef="#br0" timeOffset="222910.5267">11717 17456 483 0,'13'10'327'0,"9"13"11"16,4-8-76-16,-3-5-100 15,0-6-30-15,3-9-23 16,-7-3-9-16,2-10-20 16,-6-3-13-16,-8-6-35 15,-5-3-8-15,-15-3-8 0,-5-2-3 16,-11 3-11-16,-1 7-5 15,4 18-13-15,1 11-8 16,10 24-3-16,7 11 4 16,5 13 8-16,3 4 8 15,3-1 6-15,0-1 1 0,0-5 0 16,-1-8 2 0,3-5 97-16,-3-7-177 15</inkml:trace>
  <inkml:trace contextRef="#ctx0" brushRef="#br0" timeOffset="223186.2109">12059 17331 1037 0,'8'12'423'15,"9"12"-246"-15,-1 7-74 0,-6 8-27 0,3 5-12 16,-3-3-5-1,-2 1-5-15,-2-5-8 16,-6-9-8-16,-15-2-19 16,-6-4-3-16,-8-14-1 0,1-3 0 15,7-16-11-15,8-8-7 16,13-11-18-16,8-5-4 16,15-5 3-16,7-4 5 15,9-1 10-15,2 0-1 16,-8 7-16-16,-5 7-60 0</inkml:trace>
  <inkml:trace contextRef="#ctx0" brushRef="#br0" timeOffset="223456.0195">12389 17423 867 0,'0'3'360'0,"4"7"-169"0,-1 4-80 0,5 4 0 16,2 4-11 0,1-9-36-16,1-2-9 15,1-9 7-15,1-4 8 16,-1-7 9-16,-2-1-1 16,-3-9-23-16,-5-4-13 15,-5 0-16-15,-3 1-7 0,-9 6-13 16,-1 8-6-16,0 14-7 15,-4 2-3-15,8 14-106 16</inkml:trace>
  <inkml:trace contextRef="#ctx0" brushRef="#br0" timeOffset="223882.605">13156 17129 612 0,'-1'-8'398'0,"7"12"-37"15,-4 14-169-15,0 34-136 16,3 25-34-16,-5 19 6 15,3 4 0-15,-3-8-3 16,5-5-2-16,-4-20-3 16,-5-7-1-16,7-18-1 15,-9-14 3-15,2-20-105 16,0-12-109-16</inkml:trace>
  <inkml:trace contextRef="#ctx0" brushRef="#br0" timeOffset="224227.0214">13232 17474 642 0,'7'-2'287'15,"12"-3"-121"-15,3 4-81 0,11 1-42 16,1 2-12-16,5 4-18 16,4 1-4-16,1-2-3 15,-4-4 0-15,-5-2 2 16,-6-4 1-16,-11-4 5 15,-1-4 1-15,-8-2 45 16,-5-3 14-16,-9-3 21 16,-10-1 17-16,-12 0-2 15,-6 0 1-15,-7 6-14 16,4 6-19-16,9 13-46 16,6 10-17-16,13 13-11 15,7 4-1-15,9 5 3 16,6 1 0-16,9-6 0 15,4-2 1-15,2-9 0 16,0-8 0-16,-5-9-32 16,-5-8-75-16,-8-17-328 0</inkml:trace>
  <inkml:trace contextRef="#ctx0" brushRef="#br0" timeOffset="224363.499">13595 17137 803 0,'5'-2'378'15,"0"-4"-169"-15,-1 5-64 0,-3 8-91 16,-1 5-28 0,-4 5-65-16,4 5-115 15</inkml:trace>
  <inkml:trace contextRef="#ctx0" brushRef="#br0" timeOffset="224561.3392">13678 17363 773 0,'8'8'420'0,"5"6"-119"0,-1 5-103 16,1 0-39-16,-1 4-64 16,-3-1-23-16,5 0-32 15,-4-1-11-15,2-10-7 16,-1 3 6-16,-1-14 42 16,4-7 6-16,0-9 6 15,0-8-4-15,-1-3-45 16,-4 0-7-16,-3-1-35 15,-2 3-76-15</inkml:trace>
  <inkml:trace contextRef="#ctx0" brushRef="#br0" timeOffset="224997.4693">14328 17436 722 0,'-4'-8'363'16,"-11"-14"-102"0,-3 2-33-16,-8 2-53 15,-1 0-29-15,2 14-60 0,1 5-29 16,2 13-41-16,4 9-10 16,6 9-3-16,8 2 1 15,14-2 3 1,2 2 3-16,10-16 13 0,1-4 16 0,0-12 46 15,-1-9 23-15,-7-9 9 32,-6-4-14-32,-11-1-46 0,-8 1 4 15,0 4-58 1</inkml:trace>
  <inkml:trace contextRef="#ctx0" brushRef="#br0" timeOffset="225617.969">14897 17386 567 0,'6'-8'351'0,"11"-3"11"15,-1 4-152-15,1 12-95 16,-3 6-32-16,-4 11-46 0,-5 3-10 16,-11 1-3-16,-2-4-1 15,-6-6-2-15,3-5-2 16,11-8-2-16,5-12-3 16,21-11-5-16,5-9-2 15,8-5-7-15,-1 7 15 16,-11 7 38-16,-5 10 5 15,-7 16 12-15,-5 10-12 0,-2 13-30 16,-2 5-3 0,-5 0-5-16,-1-2-4 15,8-7-71-15,2-1 60 16</inkml:trace>
  <inkml:trace contextRef="#ctx0" brushRef="#br0" timeOffset="226080.319">15800 17179 996 0,'-2'2'399'15,"-8"11"-213"-15,-1 8-45 16,1 22-44 0,1 10 6-16,3 15-35 0,1 2-17 0,4-9-16 15,2-11-6 1,3-22-9-16,2-9 2 0,1-19 14 15,-4-5 2-15,-1-16 1 16,-2-3-1 0,-4-13-15-16,-3-8-2 0,-6-12-3 15,-1-10-2-15,5-11-3 16,2 2-4-16,9 7-7 16,6 6-2-16,11 18-8 15,3 8 2-15,8 15-2 0,7 9-2 16,13 11 1-16,9 4-1 15,6 13-67-15,-3 5-80 16</inkml:trace>
  <inkml:trace contextRef="#ctx0" brushRef="#br0" timeOffset="226313.1298">15737 17377 966 0,'15'1'419'16,"24"-1"-218"-16,11 0-40 0,17-1-53 15,1 0-41-15,-12 1-14 16,-4 0-111-1</inkml:trace>
  <inkml:trace contextRef="#ctx0" brushRef="#br0" timeOffset="226867.4848">16266 17623 853 0,'2'-11'408'0,"1"-6"-169"16,0-3-56-16,-9-1-82 0,-3 1-23 0,-12 0-25 15,-4 1-4 1,-1 8-24-16,-2 4-12 16,7 11-16-16,4 6-4 0,4 2-2 15,5 4 1 1,8-2 1-16,2-3-1 15,12 1 2-15,0-6 1 16,13-2 3-16,3-1 2 16,-2-2 0-16,4 3 0 0,-12 7-2 15,-2 3-2-15,-8 7-1 16,-5 7 1-16,-8 9 4 16,-2 1 2-16,-9 5 3 15,-1-3 1-15,-10-9 17 16,-3-5 39-16,-3-16 32 15,-2-10 9-15,6-15-4 16,1-7-37-16,3-11-32 16,6-3-11-16,6-1-87 15,8-5-74-15</inkml:trace>
  <inkml:trace contextRef="#ctx0" brushRef="#br0" timeOffset="227466.1083">15683 16809 722 0,'-1'-1'339'15,"2"0"-127"1,6 2-63-16,-7-1-37 16,30 2-14-16,71 3-13 15,-43-3-10 1,-29-1-26-16,-1 1-8 0,82 1-19 15,-9-3-11-15,-33-3-17 0,-53-7-4 16,-17-3-10-16,-8 1 0 0,-5 0 5 16,-1 3 2-16,4 5-10 15,7 4-2 1,8 7 3-16,8 1 0 16,1 4 14-16,2 3 5 0,-3 2 10 15,-8 4 15 1,-2 0 27-16,-7-1 7 0,-8-1 3 15,-1-3-11-15,0-7 58 16,8 0-150-16</inkml:trace>
  <inkml:trace contextRef="#ctx0" brushRef="#br0" timeOffset="228021.1705">16720 17588 740 0,'0'-1'458'0,"3"1"36"16,-2-7-178-16,-1 6-85 16,0 0-31-1,0 0-58 1,0-1-29-16,0 2-28 15,0 0-4-15,0 0-12 16,0 0-8-16,0 0-13 16,0 0-9-16,0 0-18 15,0 0-3-15,0 0-5 16,0 0 9-16,0 0-131 16,0 0 348-16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1T09:32:14.70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1817 5936 867 0,'5'0'364'0,"4"0"-142"16,13-3-94-16,7-8 6 0,13-18 20 15,5-13-23-15,-5-17-26 16,-5-6-14-16,-10-5-23 16,-9-1-14-16,-12-10-24 15,-2-3-6-15,-12 12-14 16,-1 12-7-16,-2 34-8 16,-3 17-6-16,3 35-3 15,2 20-1-15,9 29 3 16,12 19 4-16,14 6 5 15,7 4 2-15,10-3 1 0,3-8 1 16,-5-23 4-16,-3-20-70 16,-9-25-111-16,-5-16-59 15</inkml:trace>
  <inkml:trace contextRef="#ctx0" brushRef="#br0" timeOffset="169.4494">1950 5771 698 0,'18'7'287'15,"19"4"-152"1,6 2-107-16,4 0-9 16,4-5-62-16</inkml:trace>
  <inkml:trace contextRef="#ctx0" brushRef="#br0" timeOffset="318.4146">1823 5623 1005 0,'-2'-3'398'0,"-3"1"-278"16,5 2-69-16,0 0-50 0,0 0-7 15,30 14-21-15,51 36-105 16</inkml:trace>
  <inkml:trace contextRef="#ctx0" brushRef="#br0" timeOffset="576.5835">2455 5822 903 0,'17'3'383'16,"17"4"-211"-16,-1 0-57 0,-5-4-44 15,-2-3-19-15,-2-4-17 31,-3-6-4-31,-9-4 3 0,-7-3 2 0,-14-6-7 32,-10 2-2-32,-11-2-13 0,-2 5-7 15,-3 13-14-15,2 6-8 16,10 21-15-16,1 9 0 16,12 18 8-16,3 7 6 15,8 3 13-15,9-3 2 16,7-12 0-16,1-3-136 0</inkml:trace>
  <inkml:trace contextRef="#ctx0" brushRef="#br0" timeOffset="866.9515">3143 5729 789 0,'-8'9'399'0,"-10"14"-129"15,-6 6-53-15,-5 5-87 16,-3 2-36-16,-3-9-41 16,4-7-15-16,-1-16-14 0,5-10-5 15,6-15-19-15,1-5-13 16,11-4-11-16,5 3-2 16,10 2 1-16,9 3 9 15,10 14 14-15,0 6 6 16,3 20 35-16,0 10 22 15,0 16 12-15,1-2 0 16,-1 0-24-16,2-5-19 16,2-16 166-16</inkml:trace>
  <inkml:trace contextRef="#ctx0" brushRef="#br0" timeOffset="1765.5211">4234 5677 490 0,'-5'15'254'0,"-11"18"-55"15,-11 9-34-15,-14-4-61 0,7 4-24 16,0-9-43-16,5-13-5 16,15-12-5-16,-4-14 1 15,7-20-9-15,1-3-7 16,8-6-12-16,4 0-3 16,8 11 0-16,10 5 3 15,2 15 7-15,-2 5 3 16,9 10-1-16,-1 7-1 15,4 6 0-15,3 4 1 16,-8 0 1-16,0 1 0 16,-6-2 1-16,-5-8 2 15,-2-4 2-15,-7-5 2 16,-3-10 3 0,-1-3-2-16,-3-4-3 0,-1-1-4 15,1-2-8-15,4 3-3 16,9-3-2-16,2-2-1 0,7 1 1 15,0-3-1-15,-2-1 2 16,-1 3 1-16,-11 0 7 0,-2 0 4 31,-10-1 67-31,-4-1 8 0,5 9 1 0,-5-1 0 32,8 4-69-32,3 2-10 15,-2 1-8-15,-1-1-1 16,0 0 1-16,0 0 0 0,1 9 0 0,8 6 1 15,29 27 1 1,-30-30-1-16,-6-3 2 16,-2-2 0-16,0-2 3 15,3-4 2-15,-4-1 0 16,0-1-1-16,0 0-1 16,0 0-3-16,-2-10-3 15,2-7-3-15,13-28-5 16,-2 30-1-16,10 2-2 15,-2 3-2-15,6 8 2 16,3 3 3-16,-5 8 4 0,-3 7 3 16,-8 6 3-16,-1 4 0 15,-6 7 112-15,-2-5-201 16</inkml:trace>
  <inkml:trace contextRef="#ctx0" brushRef="#br0" timeOffset="2109.6343">4948 5835 719 0,'0'-8'384'0,"-6"-10"-72"16,-6 1-53-16,-11-4-72 16,-9 2-32-16,-9 7-66 15,1 6-31-15,3 16-41 0,7 3-12 16,12 12-9-16,7 2 0 16,25 7 0-16,10 1 2 15,14-5 2-15,6-5 1 16,-12-15 3-16,3 0-3 15,-12-7 2-15,-4-3-17 16,-4-10-156-16,-9-9-95 16</inkml:trace>
  <inkml:trace contextRef="#ctx0" brushRef="#br0" timeOffset="2224.0105">4910 5594 516 0,'2'-7'362'15,"-4"-4"15"-15,1 7-93 0,1 8-147 16,-1 7-50-1,5 4-64-15,-2 8-29 0</inkml:trace>
  <inkml:trace contextRef="#ctx0" brushRef="#br0" timeOffset="2827.7259">5404 5784 672 0,'10'0'318'0,"6"0"-122"15,7 1-100-15,5 4-12 16,6-3-25-1,2 0-10-15,0-1-13 16,-5-1-5-16,-11-1-11 16,-6-3-1-16,-13-1-2 0,-6-2-1 15,-12 6-7-15,-7 3-4 16,-11 11-5-16,7 5 0 16,5 14 2-16,6-1 1 15,16 2 1-15,3-1 1 16,17-9 0-16,4-4 0 15,9-11 4-15,4-7 0 16,-12-11 3-16,11-8 0 0,-4-5-1 16,-5-5 0-16,7 0 8 15,-12 4 25-15,-3 6 19 16,-1 12 2-16,-4 14-5 16,-3 8-25-16,-10 11-18 15,1 3-2-15,-5-2-3 16,-6-3-2-16,6-7 0 15,-3-7 0-15,6-10 3 16,1-6-1-16,7-10-2 16,2-6-3-16,6-4-6 15,3 1-1-15,1 5-1 0,-2 4-3 16,1 13 1-16,-5 2 2 16,1 13 1-16,-4 6 1 15,-3 0 2-15,-1 8-1 16,-4-3 5-16,-1-2-56 15</inkml:trace>
  <inkml:trace contextRef="#ctx0" brushRef="#br0" timeOffset="3062.4928">6097 5859 909 0,'5'-1'450'15,"7"1"-151"-15,-3 7-84 0,2 12-80 16,-2 1-23-16,0 5-28 15,4 1-14-15,2-5-30 16,-1-1-11-16,2-14-9 16,-4-6 23-16,2-15 30 0,0-4 7 15,8 0 5 1,-4-8-23-16,-5 2-35 0,-1 2-9 16,-15 2-102-16,1 11-64 15</inkml:trace>
  <inkml:trace contextRef="#ctx0" brushRef="#br0" timeOffset="3646.5484">7449 5588 825 0,'-7'9'344'0,"-17"12"-170"16,1 14-67-16,-6 18-40 16,0 8-6-16,0 12-33 15,3-3-7-15,6-13-4 16,5-19-1-16,18-23 8 15,1-12 7-15,13-26 1 16,2-7 2-16,4-28-1 16,1-8 3-16,-5-8 15 15,-3 2 0-15,-6 10 4 16,-3 4-3-16,1 14-19 0,3 7-2 16,-1 16-16-16,-1 13-9 15,1 23-5-15,4 12-2 16,4 19-2-16,6 8 2 15,9 7 1-15,2 3 1 16,13 1 1-16,3-1 0 16,-7-13 3-16,0-9-81 15,-21-20-168-15,-11-13-152 0</inkml:trace>
  <inkml:trace contextRef="#ctx0" brushRef="#br0" timeOffset="3781.6622">7343 5785 575 0,'0'0'268'0,"2"1"-101"16,12-1-31-16,17 0-50 15,11 0-13-15,20 0-32 16,6 3-15-16,1 1-114 16</inkml:trace>
  <inkml:trace contextRef="#ctx0" brushRef="#br0" timeOffset="4217.548">7979 5621 796 0,'0'2'331'16,"-4"6"-161"0,-4 3-46-16,-4 16-46 0,-2 8 7 15,2 8-29-15,4 3-16 16,-5-5-14-16,6-9-6 15,7-10-5-15,-5-12 6 16,13-13 8-16,3-12 2 0,-4-18 3 16,12-1-1-16,-4-11 21 15,-4-2 5 1,1 3 5-16,-5 0-5 0,-1 14-32 16,4 6-8-16,-5 15-18 0,2 7-2 15,6 15-6 1,0 9-1-16,9 15 4 15,6 5 2-15,3 3 2 0,3 4 0 16,2-1 1 0,0 0 0-16,-6-7 0 0,-3-5 0 15,-10-14 1-15,-11-7 1 16,-17-7 3 0,-12-4 1-16,-30-7 3 0,-9-2 1 15,-12-2-1-15,2-2-2 16,21 5 7-16,16-2-53 0,27 5-246 15</inkml:trace>
  <inkml:trace contextRef="#ctx0" brushRef="#br0" timeOffset="4764.4667">8414 5751 774 0,'-3'3'337'0,"-1"7"-131"0,1 17-107 16,-3 7 7-16,2 8 1 15,-3-3-18-15,1-9-15 16,-1-8-12-16,3-14-14 15,4-3-2-15,1-16-1 16,2-9-2-16,-1-20-8 16,-1-10-8-16,1-10-10 15,2 1-1-15,2 8-6 16,-2 10-3-16,1 12-5 16,-1 9-2-16,0 19-4 15,-1 5-1-15,9 16 0 16,1 8 0-16,12 7 5 15,5 1 0-15,1-4 1 0,-2-4 1 16,3-10 2-16,0-7 0 16,-6-12 4-16,5-7 3 15,-16-12 2-15,-2-6 2 16,-1-4-3-16,-1-4-4 16,1 6-4-16,1 5-3 15,-7 12-1-15,1 3-1 0,-6 10 1 16,5 8 0-1,-1 5 5-15,2 4 3 0,0 5 4 16,-3 4 0-16,3 4-1 16,-6 1-1-16,-1 2-2 15,1-1-35-15</inkml:trace>
  <inkml:trace contextRef="#ctx0" brushRef="#br0" timeOffset="5115.4604">8968 5658 1068 0,'4'0'410'15,"-1"5"-289"-15,0 10-47 16,-1 18-36-16,-2 7 15 16,1 15 12-16,0 2-2 0,-1-5-14 15,0-4-11-15,1-18-15 16,1-11-2-1,0-11 9-15,-1-8 5 16,-1-8 4-16,-1-10 1 16,-3-16-6-16,0-6 0 15,-3-14 3 1,-1-7-2-16,0-6-4 0,-1 1-3 16,4 5-12-16,2 11-7 15,12 11-8-15,7 8-2 16,13 13-5-16,3 0 2 0,9 9-2 15,7 0-1-15,6 3-45 16,4 2-42-16,-1 8-103 16,-1 2-124-16</inkml:trace>
  <inkml:trace contextRef="#ctx0" brushRef="#br0" timeOffset="5427.579">9063 5978 652 0,'0'0'321'0,"-2"10"-65"0,16-9-36 16,19 10-46-16,12-2-10 16,17-10-62-16,-9 2-30 15,-4-7-35-15,-6-3-13 16,-9 2-6-16,-8-1-49 0,-14 4-99 16,-11 2-82-16</inkml:trace>
  <inkml:trace contextRef="#ctx0" brushRef="#br0" timeOffset="5611.2993">8970 5815 975 0,'20'-9'483'15,"6"-5"-163"-15,31 2-115 16,6 7-29-16,-1 5-36 0,6 2-18 15,-32 1-50-15,-4 1-16 16,-10-2-20-16,-4 1-41 16</inkml:trace>
  <inkml:trace contextRef="#ctx0" brushRef="#br0" timeOffset="6826.4972">23060 3391 1041 0,'-2'2'457'0,"-17"5"-231"0,-5 26-80 15,-9 27-81-15,-9 9-14 16,9 21-19-16,0-7 0 16,7-8-7-16,6-7-2 15,10-25-2-15,3-14-2 16,7-25 12-16,8-12 2 16,8-21 16-16,3-16 15 0,1-17 10 15,-2-8 4-15,1-8-8 16,2 6-15-16,3 2-26 15,4 11-7-15,-6 20-13 16,2 13-4-16,-1 34-4 16,-1 14-1-16,3 22-2 15,1 1 2-15,7 9 1 16,2 3 2-16,-3-1 0 16,-3 4 1-16,-10-6-1 15,2-7 10-15,-6-14-105 16,0-8-57-16,-7-15-127 0,-7-9-100 15</inkml:trace>
  <inkml:trace contextRef="#ctx0" brushRef="#br0" timeOffset="7019.9672">22878 3666 836 0,'-1'-1'414'15,"0"-1"-161"-15,6 4-41 0,-5-2-47 16,30 6-28-16,67 12 16 15,-20-6-3-15,2-1-29 16,-10 1-11-16,-32-6-47 16,-15-4-14-16,-15-2-55 15,-10-4-70-15</inkml:trace>
  <inkml:trace contextRef="#ctx0" brushRef="#br0" timeOffset="7859.432">18980 9428 743 0,'5'1'368'0,"-2"10"-98"16,3 15-135-16,-6 21-60 16,-4 12 6-16,3 14 8 15,-3 3 1-15,6 8-17 16,0-5-15-16,-2-18-21 15,0-11-18-15,-1-22-81 16,-1-11-75-16</inkml:trace>
  <inkml:trace contextRef="#ctx0" brushRef="#br0" timeOffset="8240.6215">18850 9465 890 0,'19'-17'416'16,"27"-13"-163"-16,2 3-53 0,13 16-85 15,5 12-33-15,3 18-48 16,-1 9-5-16,-23 3-2 16,-16-2 2-16,-38-2-1 15,-21-1-2-15,-25 2-3 16,-6-2-5-16,7-8-8 15,12-3 0-15,28-11-14 16,10-4-8-16,26-1-4 16,12 0 1-16,18-1 10 0,15 4 7 15,2 14 14 1,-4 7 4-16,-19 11 9 0,-16 0 8 16,-39 2 3-16,-21 1 1 15,-43-5 0-15,-17 0-6 16,0-4-12-1,7-10-3-15,28-5-7 0,15-6-26 0,26-10-144 16,6-8-148 0</inkml:trace>
  <inkml:trace contextRef="#ctx0" brushRef="#br0" timeOffset="11727.3859">10300 5666 801 0,'-5'-2'370'0,"-12"-1"-156"0,-5 5-50 0,-8 11-73 31,-1 5-31-31,5 9-49 16,4 5-13-16,18 10-14 16,15-1 2-16,22-1 4 15,13-5 2-15,15-19 6 16,-3-8 3-16,-10-15 15 16,-12-8 13-16,-28-10 52 0,-14-2 17 15,-27 1 2-15,-5 4-11 16,-13 11-56-16,7 9-21 15,16 7-54-15,2 2-79 16</inkml:trace>
  <inkml:trace contextRef="#ctx0" brushRef="#br0" timeOffset="12014.8222">10471 5701 617 0,'11'0'318'0,"16"0"-83"15,21 1-117-15,9-1-19 16,6 0-41-16,-12 0-14 16,-12 0-21-16,-4 4-61 15,-17-3-225-15</inkml:trace>
  <inkml:trace contextRef="#ctx0" brushRef="#br0" timeOffset="12160.676">10661 5767 707 0,'3'12'325'16,"3"18"-132"-16,2 3-46 15,4 1-56-15,-7 1-22 0,2-11-97 16,0-2-141-16</inkml:trace>
  <inkml:trace contextRef="#ctx0" brushRef="#br0" timeOffset="12428.0083">10924 5774 873 0,'1'8'383'0,"1"15"-179"16,-2 6-61-16,-6 2-55 0,0-1-21 16,-3-10-33-1,6-2-9-15,3-11-9 0,6-6-3 16,5-13-18-16,4-9-7 15,7-9-5-15,1-2 2 16,4 1 15-16,0 8 5 16,-1 9 27-16,-2 10 14 15,-6 10 19-15,-1 9 5 16,-8 13-21-16,-1 4-13 16,-3 4-6-16,-4-2-91 0</inkml:trace>
  <inkml:trace contextRef="#ctx0" brushRef="#br0" timeOffset="12888.2584">11820 5727 858 0,'-20'-5'418'15,"-22"-2"-172"-15,10 7-74 16,9 15-122-16,4 4-36 16,10 17-31-16,7 3-4 15,15 5 11-15,11-1 7 16,9-17 12-16,4-6 5 0,0-18 10 16,-3-10 8-16,-11-17 13 15,-6-12 3-15,-15-16 0 16,-3-5-3-16,-14-11-3 15,-3 0 2-15,0 1-5 16,1 6-8-16,14 13-24 16,5 10-15-16,12 19-39 15,8 15-72-15,11 17-233 16</inkml:trace>
  <inkml:trace contextRef="#ctx0" brushRef="#br0" timeOffset="13073.0703">11998 5717 962 0,'1'-1'407'15,"3"1"-237"-15,4 7-52 16,3 12-71-16,3 7-11 16,-1 10-17-16,-3 2-7 15,1-4-59-15,-3-2-136 16</inkml:trace>
  <inkml:trace contextRef="#ctx0" brushRef="#br0" timeOffset="13343.4814">12450 5800 898 0,'-13'12'395'16,"-19"13"-202"-16,-8 3-69 15,-3-2-73-15,5-3-15 0,6-12-21 0,7-10-22 16,5-10-48-16,1-10-16 16,11-6-8-1,3-2 16-15,10-2 50 16,6 5 28-16,0 9 42 16,5 6 10-16,-2 17 5 0,2 7-10 15,2 15-22-15,-1 6-6 16,7-1-12-16,2 1 16 15,6-9-172-15</inkml:trace>
  <inkml:trace contextRef="#ctx0" brushRef="#br0" timeOffset="13653.7928">12697 5765 941 0,'-13'-3'390'0,"-12"2"-252"0,2 4-73 16,3 16-73-16,5 7-14 15,13 10 5-15,6 0 8 16,13-6 19-16,3-5 10 16,3-16 21-16,-1-5 17 15,-7-15 62-15,-4-7 23 0,-6-12 22 16,-3-9-3-16,1-8-47 15,-4-6-18-15,-3-6-34 16,-2-2-16-16,3-4-27 16,4-1-16-16,4 9-35 15,8 12-52-15,4 25-124 16,3 16-76-16</inkml:trace>
  <inkml:trace contextRef="#ctx0" brushRef="#br0" timeOffset="13976.7445">12997 5853 944 0,'3'0'410'16,"9"8"-184"-16,3 0-52 15,5 1-52-15,5 3-12 16,-2-9-42-16,0 2-9 15,-6-10-15-15,-6-4-4 16,-5-7-8-16,-6-6-7 0,-6-3-12 16,-5 3-10-16,-9-1-18 15,-2 6-12-15,1 14-15 16,0 3-4-16,5 18 16 16,1 8 17-16,5 12 29 15,4 6 19 1,2 8 9-16,-1 1 0 0,5-1-8 15,2 0-9-15,3-6 5 16,5-2-90-16</inkml:trace>
  <inkml:trace contextRef="#ctx0" brushRef="#br0" timeOffset="14505.7957">13510 5795 518 0,'-6'-8'304'0,"-7"-9"-29"0,-2 0-46 15,-8 2-58-15,0 3-31 16,-1 11-59-16,-4 2-29 16,5 13-51-16,4 3-11 15,10 9-10-15,8 4 1 16,14 0 11-16,5-1 6 15,9-10 12-15,4-5 7 16,-2-13 16-16,-3-7 8 0,-11-10 5 16,-9-1-28-16,-10-3-160 15</inkml:trace>
  <inkml:trace contextRef="#ctx0" brushRef="#br0" timeOffset="14704.4351">13643 5614 1290 0,'-4'-2'568'0,"-3"1"-308"0,-1 10-90 15,5 30-112-15,1 13-22 16,2 35-11-16,5 7-4 16,-3 2-8-16,7 3-4 15,-3-19-81-15,-4-8-72 16,6-12-174-16,-4-12-206 15</inkml:trace>
  <inkml:trace contextRef="#ctx0" brushRef="#br0" timeOffset="15103.6886">13681 5988 943 0,'10'0'363'16,"13"-3"-256"-16,9 3-52 0,7-6-28 16,2-2-2-16,-6-7-2 15,-6-8-2 1,-8-8-8-16,-4-5-4 0,-5 0-4 16,-2 6-2-16,-3 13 11 15,-1 5 12-15,-2 16 11 16,-1 6 7-16,0 13 1 15,-2 6-4-15,0 3 4 16,2 3-1-16,-2-13-3 16,3-2-4-16,3-11-6 0,3-8 0 15,3-7 1-15,6-4-2 16,3-1-10-16,-3-3-6 16,0 10-10-16,-3-1-4 0,-3 9-5 15,-1 8-2 1,-5 7-5-1,-1 3 1-15,-6 2-112 16,-5-3-115-16</inkml:trace>
  <inkml:trace contextRef="#ctx0" brushRef="#br0" timeOffset="15244.6754">14073 5557 1013 0,'3'-6'534'0,"-3"-1"-149"0,-1 8-252 16,2 6-66-16,-4 8-98 16,3 6-68-16</inkml:trace>
  <inkml:trace contextRef="#ctx0" brushRef="#br0" timeOffset="15781.6235">15028 5506 575 0,'0'-7'319'16,"-6"3"-76"-16,-5 5-40 0,-14 24-80 15,-6 13-35-15,-6 20-31 16,2 9-5-16,7 3-15 15,8-4-2-15,12-19-9 16,8-8-1-16,6-27 13 16,6-12 8-16,5-25 10 15,3-13 3-15,1-18-9 16,-1-9-6-16,-3-5-9 16,-2 3-4-16,1 11-7 15,2 11 1-15,-1 23-3 16,-1 8-4-16,-1 19-12 15,-4 7-8-15,6 17-7 0,-1 8 2 16,6 14 5-16,6 1 2 16,-4 4 2-16,3-1 0 15,-2-6-22-15,-6-3-83 16,-1-11-265-16</inkml:trace>
  <inkml:trace contextRef="#ctx0" brushRef="#br0" timeOffset="15934.1933">14922 5772 764 0,'3'-1'392'15,"7"-1"-103"-15,7 2-140 0,13-1-98 16,13 1-21-16,8 0-18 16,5 0 20-1,5-1-341-15</inkml:trace>
  <inkml:trace contextRef="#ctx0" brushRef="#br0" timeOffset="16121.9355">15382 5416 905 0,'-4'8'382'15,"1"10"-166"-15,1 18-157 16,1 11-16-16,6 14 8 0,2 3-7 0,1 5-10 15,2 2-4 1,-7-9-56-16,0-8-137 16</inkml:trace>
  <inkml:trace contextRef="#ctx0" brushRef="#br0" timeOffset="16451.9024">15320 5463 1165 0,'10'-15'453'0,"17"-12"-292"0,8 3-39 0,13 7-41 15,1 11-10-15,-9 9-40 16,1 7-11-16,-14 10-12 16,-8 0-3-16,-9 1-14 15,-10 0-5 1,-17-1-5-16,-4-2 1 0,2-2 10 15,-1-3-1 1,15-5-33-16,9 0-7 0,10-1-9 0,12 4 4 16,10 5 33-1,2 3 7-15,-1 7 9 16,-9 1 5-16,-19 2 16 16,-16-1 13-16,-24-6 15 15,-14-3 0-15,-12-6-8 16,3-2-21-16,10-5-128 15</inkml:trace>
  <inkml:trace contextRef="#ctx0" brushRef="#br0" timeOffset="16705.7023">16105 5578 1324 0,'0'-6'624'16,"-1"-3"-263"-16,1 5-193 16,-3-3-57-16,3 8-80 15,0-1-24-15,0 0-129 16,0 0-83-16</inkml:trace>
  <inkml:trace contextRef="#ctx0" brushRef="#br0" timeOffset="16975.5169">16091 5778 1139 0,'0'2'537'16,"-2"2"-217"-1,-1-2-85-15,3-2-98 0,0 0-19 16,0 0-23-16,0 0-7 16,0 0-15-16,0 0-9 15,0 0-13 1,0 0-7-16,0 0-16 0,0 0-6 16,0 0-14-16,0 0-2 0,0 0-4 15,0 0-1 1,0 0 1-16,0 0-1 15,0 0-9-15,0 0-59 16,0 0 134-16</inkml:trace>
  <inkml:trace contextRef="#ctx0" brushRef="#br0" timeOffset="19899.3386">2214 7008 867 0,'-2'1'399'16,"-10"4"-180"-16,-1 10-78 16,-3 13-71-16,-3 9-14 15,-1 20-7 1,-1 8-4-16,3 19-14 16,-5-2-3-16,7-6-11 0,-2-13-3 15,3-28-4-15,11-4-1 16,4-19 3-16,-1-10 4 15,10-21 0 1,-5 10 0-16,1 0 0 16,16-52-4-16,1-31 2 0,11-6-1 15,-19 12-2-15,4 11-4 0,0 13-3 16,-7 10 1-16,3 18 4 16,-6 9-1-16,-1 23-10 15,0 6-2-15,6 16-9 16,9 8-3-16,12 8 6 15,9 4 0-15,13 11 2 16,1-5 3-16,-7 7 2 16,-3 2-5-16,-16-4-26 15,-4 2-14-15,-7-13-8 16,-9-6 4-16,-7-12 33 16,-5-6 16-16,-16-7 17 0,-7-2 4 15,-21-5 0-15,-14-2 1 16,-24 3 0-16,-9 0 2 15,3 4-3-15,3 1-4 16,32 0-5-16,13-6-5 16,21 0-7-16,12-2-10 15,8-5-96-15,10 0-123 16</inkml:trace>
  <inkml:trace contextRef="#ctx0" brushRef="#br0" timeOffset="20250.5573">2760 7009 666 0,'0'-5'368'15,"1"-10"-93"-15,-1 14-64 0,0 16-91 16,-1 10-33-16,0 20-21 16,3 8 0-16,4 11-14 15,0 7 0-15,-1 5-10 31,-3-4-6-31,-1-14-8 0,-1-12-6 16,0-24-4-16,0-2-10 16,0-12-203-1</inkml:trace>
  <inkml:trace contextRef="#ctx0" brushRef="#br0" timeOffset="20462.4155">2625 7024 930 0,'4'-3'359'0,"21"-3"-228"16,13-2-28-16,36 4-14 16,16-1 5-16,10-2-25 15,-2 4-17-15,-20-1-21 16,-12 4-10-16,-22 5-85 15,-10 0-72-15</inkml:trace>
  <inkml:trace contextRef="#ctx0" brushRef="#br0" timeOffset="20728.1395">2704 7632 1090 0,'10'0'410'16,"21"-1"-267"-16,17-1-35 15,22-3-15-15,4 1-14 0,-4 4-54 16,-11 6-8-16,-17 3-11 15,-8-3-64-15,-13-1-211 16</inkml:trace>
  <inkml:trace contextRef="#ctx0" brushRef="#br0" timeOffset="20908.326">2827 7414 1166 0,'19'-3'447'16,"24"-4"-322"-16,8 1-39 15,7 5-38-15,-4 3-16 16,-6 10-104-16</inkml:trace>
  <inkml:trace contextRef="#ctx0" brushRef="#br0" timeOffset="21494.2245">3265 7630 993 0,'-3'0'401'16,"-5"10"-240"0,0 5-58-16,0 14-43 0,-2 5 0 0,6 6-14 15,0-1-8-15,4-8-14 16,1-6-5-16,2-12-4 15,1-7 6-15,2-11 9 16,-1-10 0-16,1-11 3 16,-2-8-9-16,1-4-10 15,2-1-3 1,-5 3-8-16,5 6-3 16,-1 11-8-16,-1 7-13 15,10 13-5 1,-1 7 2-16,4 13 5 0,0 4 11 15,2 5 6-15,0 0 1 16,5-4-4-16,1-5-3 16,3-9 2-16,-5-6 3 15,-8-9 8-15,3-9 5 16,-12-9 6-16,1 1 0 16,-4-6 1-16,-5 3-1 15,1 5-5-15,-2 3-3 16,4 12-7-16,-2 8 0 15,-1 16 0-15,2 8 2 0,-6 11 2 16,3 3-1-16,1 5-7 16,2-1-78-16</inkml:trace>
  <inkml:trace contextRef="#ctx0" brushRef="#br0" timeOffset="21684.2598">3655 7694 521 0,'6'-8'310'0,"6"-1"-27"16,2 7-92-16,-5 10-74 0,0 7-21 15,-6 11-16-15,-3 3-5 16,-2 9-16-16,-3-1-13 16,3-1-21-16,1-4-51 15,4-10-257-15</inkml:trace>
  <inkml:trace contextRef="#ctx0" brushRef="#br0" timeOffset="21881.6067">3843 7654 679 0,'4'-13'452'16,"2"-10"24"-16,-1 19-262 16,-2 6-45-16,-3 21-74 15,6 6-34-15,-1 11-24 16,-1 3-8-16,4 3-11 15,-2 1-4-15,2-7 0 16,0-6-6-16,-3-15-77 16,1-7-60-16,-3-13-398 15</inkml:trace>
  <inkml:trace contextRef="#ctx0" brushRef="#br0" timeOffset="22072.5504">3781 7801 738 0,'1'-3'401'0,"5"-4"-88"0,7 6-113 16,12 3-117-16,0 3-26 16,6 5-25-1,-6-1-14-15,-2 2-67 0,-5-2-119 16</inkml:trace>
  <inkml:trace contextRef="#ctx0" brushRef="#br0" timeOffset="22266.6598">4128 7755 923 0,'-2'-2'447'0,"1"-1"-181"16,1 3-93-16,0 0-85 15,3 1-23-15,21 11-13 16,31 44-11-16,-28-29-21 16,-3 0-8-16,-5-5-80 0,1-6-57 15,-6-6-250-15</inkml:trace>
  <inkml:trace contextRef="#ctx0" brushRef="#br0" timeOffset="22418.292">4350 7773 732 0,'-6'0'400'0,"-9"1"-87"16,-2 5-82-16,-11 10-99 0,-5 4-31 15,-7 13-39-15,-5 2-19 16,7 2-22-16,1-1-7 16,9-12-27-16,13-4-38 15</inkml:trace>
  <inkml:trace contextRef="#ctx0" brushRef="#br0" timeOffset="23287.9745">3719 6757 602 0,'-4'-1'316'0,"-3"5"-92"15,-6 11-91-15,-5 26-97 0,-1 11-8 16,-5 12 1-16,1-3-6 15,8-13-6-15,2-12 1 16,12-17-5-16,6-4 4 16,6-15 4-16,0-9 2 15,6-20 3-15,-1-6 1 16,-1-18 21-16,1-3 10 16,-2 0 12-16,-5 0 0 0,3 19-19 31,1 11-11-31,-2 20-22 15,-2 7-7-15,3 18-10 0,-1 8-1 16,4 17 5-16,6 3 0 16,2 2 0-16,1-3 0 15,3-7-2-15,-2-2 5 0,-7-11-121 16,-6-3-104 0</inkml:trace>
  <inkml:trace contextRef="#ctx0" brushRef="#br0" timeOffset="23438.0569">3717 7014 1064 0,'11'-6'390'0,"8"2"-312"0,4-1-50 16,13 5-26-16,2 4-18 15</inkml:trace>
  <inkml:trace contextRef="#ctx0" brushRef="#br0" timeOffset="23793.6707">4098 6963 1400 0,'20'-5'3'16,"6"5"1"-16,19 0 5 15,-8-3 2-15,-7 8 5 0,-13-3 4 16,-4-2 2-16,-10-4 0 15,3-6-5-15,2-1-10 16,-1 3-7-16,3 5-3 16,-3 7 5-16,-5 9 28 15,-2 4 13-15,-7 7 9 16,-3-4-5-16,0-1-57 16,3-3-98-16</inkml:trace>
  <inkml:trace contextRef="#ctx0" brushRef="#br0" timeOffset="23998.5367">4447 6743 845 0,'5'-4'412'16,"1"-2"-148"-16,-1 5-65 16,0 10-77-16,-1 8-17 15,-3 13-17-15,3 10-13 16,1 10-17-16,-3 4-11 15,0-2-23-15,2-7-6 0,-4-13 5 16,0-3-79-16,1-15-161 16,2-4-187-1</inkml:trace>
  <inkml:trace contextRef="#ctx0" brushRef="#br0" timeOffset="24321.6088">4439 6778 755 0,'4'-10'362'0,"13"-8"-129"16,1 2-44-16,11 6-58 15,-1 4-22-15,0 6-40 16,0 4-16-16,-4 9-24 0,-2 2-10 16,-14 3-5-16,-8 4 0 15,-15 1 0-15,-1 1 2 16,2-4-10-16,9-1-25 15,14-7-27-15,8-1-4 16,12-3 0-16,-1-2 22 16,-2 2 18-16,-2 7 4 0,-9 2 4 15,-7 3 7 1,-20 4 15-16,-11-2 3 16,-18 0 6-16,-3-4-4 15,9-9-56-15,1-8-36 16</inkml:trace>
  <inkml:trace contextRef="#ctx0" brushRef="#br0" timeOffset="24770.502">5055 7269 735 0,'11'0'331'16,"26"0"-121"-16,6-1-62 15,21 0-26-15,4 2-21 16,-1-1-47-16,-7 1-18 16,-10 0-22-16,-8-1-42 15,-13-1-114-15,-1 1-107 0</inkml:trace>
  <inkml:trace contextRef="#ctx0" brushRef="#br0" timeOffset="24980.5627">5143 7430 1082 0,'3'0'431'0,"8"0"-270"15,5-2-36-15,20 2-44 0,10 1-7 16,15-1-30-16,3 0-17 15,7 1 9-15,-2-3-110 16</inkml:trace>
  <inkml:trace contextRef="#ctx0" brushRef="#br0" timeOffset="25429.2559">6452 7069 918 0,'-15'-11'434'0,"-16"-13"-195"16,-6 14-124-16,-5 7-43 16,-7 12-62-16,-2 12-11 15,3 15-2 1,5 5 3-16,15 16 3 0,13 4 2 0,26 13-5 31,7-1 1-31,32-7 4 0,11-9 3 0,10-24 7 16,11-8 1-1,-1-19 4-15,-5-6 3 0,-6-22 38 16,-8-9 24 0,-24-22 40-16,-14-12 12 0,-29-3-25 15,-17-2-26 1,-25 15-50-16,-11 9-22 0,0 15-17 16,10 12-83-1,9 13-173-15</inkml:trace>
  <inkml:trace contextRef="#ctx0" brushRef="#br0" timeOffset="25654.1322">6543 7139 1146 0,'-5'0'495'0,"-15"0"-287"15,-5 9-72-15,-9 16-94 16,-3 7-12-16,-4 20 3 16,-2 4 0-16,2 2-7 15,4 1-5-15,14-20 23 16,8-3-77-16</inkml:trace>
  <inkml:trace contextRef="#ctx0" brushRef="#br0" timeOffset="29845.1389">2270 8830 771 0,'-2'0'359'16,"-7"9"-132"-16,-5 14-65 16,-13 22-48-16,-3 8-8 0,-3 7-29 15,0 2-15-15,8-9-35 16,6-3-7-16,10-13-7 16,4-11 0-16,8-16 12 15,3-10 5-15,10-19 5 16,4-10-1-16,5-12-8 15,2-8-5-15,-2-13-4 16,-2-6-1-16,-3-10-4 16,-2 0-2-16,-6 18-7 15,-2 14-3-15,-5 26-12 16,-2 10-12-16,1 16-13 16,1 9-2-16,12 14 3 0,7 9 10 15,13 17 13-15,10 9 3 16,4 6 9-16,-1-2 3 15,0-9 7-15,-6-8-16 16,-10-9-8-16,-4-6-2 16,-17-8-5-16,-9-4 19 15,-19-6 11-15,-14 0 1 16,-23-8 3-16,-8-3-2 16,-17-4-4-16,1-1-2 15,10-5 1-15,9-3-26 16,31-9-74-16,10-2-39 15,17 3-101-15,12 1-74 16</inkml:trace>
  <inkml:trace contextRef="#ctx0" brushRef="#br0" timeOffset="30134.9419">2836 8694 959 0,'0'0'410'16,"0"7"-221"-16,0 12-53 15,2 26-52-15,1 15 0 16,5 17-16-16,1 5-11 15,5 0-24-15,-3-6-9 16,-5-13-7-16,-1-10-45 16,1-11-84-16,2-8-91 0,3-15-234 15</inkml:trace>
  <inkml:trace contextRef="#ctx0" brushRef="#br0" timeOffset="30478.2485">3271 8861 724 0,'3'-1'333'16,"-3"0"-130"0,3 2-40-16,-4-1-32 15,-13 4-14-15,-63 26-20 16,20-12-6-16,2 5-20 0,2 2-18 15,10-2-34 1,6 1-11-16,8-1-12 16,6-1-4-16,12 1-5 15,8 2-1-15,12-1 3 16,11 2 6-16,13 2 16 16,3 0 5-16,5-3 8 15,0-3-2-15,1-7-7 16,-2-1 2-16,-2-8-1 15,-7 0 1-15,-10-2-29 16,-7 0-67-16</inkml:trace>
  <inkml:trace contextRef="#ctx0" brushRef="#br0" timeOffset="31092.6101">3300 9458 669 0,'-9'6'324'0,"-2"4"-114"16,-4 10-94-16,-2 3-27 15,3 3-38 1,1-1-20-16,3-7-13 0,2-4 2 0,2-8 13 16,0-4 3-16,3-7-2 15,-2-4-4 1,5-6-19-16,5-2-6 0,7-2-5 15,0-7 0-15,7 3 0 16,-4 0 0 0,1 1 1-16,-2 8 1 15,-3 5 2-15,3 4-2 0,-1 11 1 0,2 7 3 16,2 12 2 0,0 5 1-16,7 12-2 0,0 0-5 0,-3 0 3 15,1-3 7 1,-8-8-62-1,0-4-98-15</inkml:trace>
  <inkml:trace contextRef="#ctx0" brushRef="#br0" timeOffset="31229.3618">3270 9628 479 0,'4'-3'247'16,"11"0"-62"-16,7 1-70 15,12-1-58-15,0-1-23 16,11 5-211-16</inkml:trace>
  <inkml:trace contextRef="#ctx0" brushRef="#br0" timeOffset="31528.6476">3571 9584 764 0,'3'0'355'0,"6"-3"-139"16,5 3-61-16,9-2-64 15,5 2-18-15,5 0-35 16,-5-1-12-16,2 0-8 16,-6-4 0-16,-11-2 7 15,1-2-1-15,-15-2-15 16,-2-2-8-16,2-2-18 15,1 0-9-15,7 8-2 16,3 1-6-16,2 13-2 16,0 7 9-16,-6 4 27 0,-1 3 10 15,-5 0 18 1,-2 0 16-16,-2-5-242 0</inkml:trace>
  <inkml:trace contextRef="#ctx0" brushRef="#br0" timeOffset="31752.6858">3992 9440 853 0,'-3'-5'431'16,"3"-3"-155"-16,0 6-85 0,4 12-105 16,5 9-28-16,1 10-21 15,-3 5 2-15,4 2-8 16,-4-5-4-16,-2-7-3 15,-2-6-16-15,-2-5-70 16,-1-5-57-16,-12-10-138 16,5-2-89-16</inkml:trace>
  <inkml:trace contextRef="#ctx0" brushRef="#br0" timeOffset="31990.1696">4010 9480 437 0,'7'-13'314'15,"9"-11"3"-15,8 11-95 0,0 2-45 16,1 11-84-1,-7 2-40-15,-4 9-40 0,-4 0-7 16,-4 3-1-16,-5 1 4 16,-8-1 7-16,-1 1 3 0,1-7 1 15,2-2-3-15,13-1-8 16,6 0-3-16,9 4-5 16,2 2-1-16,4 4-3 15,-3 1-3-15,-10 7 1 16,-3 2 2-16,-27-1 4 15,-10 2 7-15,-16-9 5 16,-2-2 19-16</inkml:trace>
  <inkml:trace contextRef="#ctx0" brushRef="#br0" timeOffset="32317.1811">4776 8934 698 0,'1'-6'449'0,"0"-5"0"16,0 9-217-16,-1 18-125 16,1 10-40-16,4 23-30 15,2 10 3-15,3 14-13 16,-1 3-3-16,-3-2-6 16,1-1 3-16,1-20-133 15,5-5-120-15</inkml:trace>
  <inkml:trace contextRef="#ctx0" brushRef="#br0" timeOffset="32500.643">4528 9232 810 0,'7'0'415'0,"13"-1"-109"16,13-1-50-16,25-1-73 15,14-1-33-15,12 1-59 16,-1-1-31-16,-3 4-37 16,-12 1-79-16</inkml:trace>
  <inkml:trace contextRef="#ctx0" brushRef="#br0" timeOffset="33179.9144">5886 8905 864 0,'-5'12'344'0,"-11"21"-211"16,-2 8-55-16,-10 17-33 16,-3 2-6-16,0 1-13 0,-1-5-8 15,8-11 0-15,6-8 3 16,6-18 9-16,7-7 14 16,6-20 7-16,1-11 1 15,3-11-11-15,8-9-14 16,7-6-9-16,3-3 4 15,11-10 7-15,-7-4 1 16,2-8-2-16,-1 2-9 0,-4 15-12 16,-3 12-2-1,-12 24 0-15,-3 8-6 16,-6 10-6-16,0 9-1 16,4 11-10-16,7 12 3 15,11 14-2 1,6 6-1-16,23 5 5 0,3 0 6 0,7 1 9 15,-3-2 6-15,-13-8 1 16,-12-3 1 0,-18-14-3-16,-12-6-1 0,-23-9 4 15,-14-4 0-15,-30-7 5 16,-10-5-2-16,-4-6-4 16,3-5 2-16,14-7-59 15,10-3-78-15</inkml:trace>
  <inkml:trace contextRef="#ctx0" brushRef="#br0" timeOffset="33682.5413">6409 8824 935 0,'6'-6'430'16,"-1"-9"-205"-16,-2 15-67 16,-2 23-91-16,0 10-11 15,4 21-14-15,-3 2-2 16,-3 3-7-16,-4-1-13 0,3-5-7 15,2-5-3-15,5-6-5 16,4-5 3 0,17-11 6-16,8-10 4 0,15-16 9 15,8-7 4-15,-3-23 4 16,-3-4 0-16,-10-12-2 16,-7-10-4-16,-8-8-1 15,-7-9-3-15,-15-1-47 16,-1 7-2-16,-9 24-12 15,1 17-1-15,-3 26 28 16,-2 15 1-16,3 27 1 16,3 12-7-16,6 12 14 0,7 6-1 15,1-4 1 1,-1-2 4-16,0-4 3 0,-3-9 3 16,0-10-91-16,3-7-150 15</inkml:trace>
  <inkml:trace contextRef="#ctx0" brushRef="#br0" timeOffset="34255.3074">7107 9452 613 0,'2'-2'316'0,"1"-5"-90"0,1 1-42 16,-4-1-66-16,-4-5-18 15,-8-1-26-15,-4-1-13 16,-11 3-26-16,4 13-16 16,-4 5-19-16,6 4-5 0,11 11-5 15,-1-5 1-15,17 4-1 16,-2-3 5-16,15-7 9 15,4-4 3-15,6-8 5 16,4 0 2 0,-10-8 0-16,0-4 0 15,-6 4-6-15,-1-2-2 0,-1 6-10 16,-3 7-3-16,2 13 5 16,-3 3 4-1,3 15 15-15,0 2 6 0,-9 0 1 16,-5-2 5-16,-16-8 16 15,-9-6 7-15,-12-10 9 0,-1-6 1 16,-3-14-23-16,1-6-9 16,8-3-160-1</inkml:trace>
  <inkml:trace contextRef="#ctx0" brushRef="#br0" timeOffset="35040.8992">7205 8734 673 0,'-8'9'270'15,"-11"14"-159"-15,-1 5-25 16,-3 7-12-16,2-1-10 16,4-4-16-16,2-4-17 15,7-14-7-15,6-4 8 16,4-17 1-16,9-10-2 16,6-17-5-16,4-5-8 0,4-6 16 15,-1 1 11-15,-2 11 13 16,-3 1 7-16,-4 17-12 15,-3 6-15-15,-2 11-30 16,-4 6-8-16,0 12-11 16,2 7 1-16,4 9 9 15,2 9 1-15,2 6 1 16,3 1 3-16,-2-6-4 16,-1-8-65-16,-8-15-259 15</inkml:trace>
  <inkml:trace contextRef="#ctx0" brushRef="#br0" timeOffset="35198.566">7155 8815 559 0,'14'1'340'0,"11"1"-6"16,5 3-223-16,9 2-45 15,5 1-42-15,0-1-7 16,1-1-84-16</inkml:trace>
  <inkml:trace contextRef="#ctx0" brushRef="#br0" timeOffset="35496.2887">7510 8773 917 0,'4'0'396'0,"6"1"-212"16,6-1-62-16,11 0-71 16,5 2-18-16,6-1-18 15,-1 0-3-15,-10-1-1 16,-5-1-5-16,-12-5-6 16,-7 0-5-16,-5-4-5 15,-3 0 4-15,-1 4-6 16,2 2-5-16,3 5 0 0,1 6 3 15,1 7 14-15,0 3 8 16,1 5 3-16,1 3 0 16,0-5-65-16,-1-2-149 15</inkml:trace>
  <inkml:trace contextRef="#ctx0" brushRef="#br0" timeOffset="35684.596">7847 8652 997 0,'2'3'397'0,"6"9"-245"16,-2 8-61-16,3 12-31 15,-1 5-3-15,-1 5-18 16,1-4-4-16,-4-4-16 16,0-4-53-16,-1-13-118 15,-7-5-104-15</inkml:trace>
  <inkml:trace contextRef="#ctx0" brushRef="#br0" timeOffset="35958.5309">7831 8689 572 0,'12'-9'349'0,"11"-4"-59"16,4 4-93-16,-2 0-32 16,2 9-73-16,0 1-23 15,-8 4-32-15,-5 3-13 16,-9 1-7-16,-5 2-1 15,-2 0-6-15,-2 1-1 16,8 0-3-16,5-2-1 16,10 0-5-16,3-2-3 15,4 2-3 1,0 3-2-16,-4 6 0 0,-4 6-1 16,-18 3 6-16,-12 3 5 0,-22-1 13 15,-11-4 6-15,-9-12 1 16,1-9-6-16</inkml:trace>
  <inkml:trace contextRef="#ctx0" brushRef="#br0" timeOffset="36384.2898">8532 9136 774 0,'12'-1'349'0,"24"-1"-156"16,10 2-64-16,13 0-60 16,-3 0-22-16,-6 2-52 15,-5 4-49-15,-15-2-189 16</inkml:trace>
  <inkml:trace contextRef="#ctx0" brushRef="#br0" timeOffset="36587.7771">8548 9302 940 0,'10'0'419'0,"21"-2"-179"15,13 0-34-15,17 2-60 16,5 0-33-16,1 2-67 0,-5 0 16 15,-4-2-139-15</inkml:trace>
  <inkml:trace contextRef="#ctx0" brushRef="#br0" timeOffset="37021.5173">9882 9005 886 0,'-28'-17'404'15,"-22"-9"-152"-15,0 13-191 16,1 10-35-16,7 25-20 16,2 7-3-16,12 15 4 0,7 8 3 15,18 8-3-15,9 4-3 16,21 11 39-16,12-2 10 16,20-8 13-16,10-8 5 15,23-28-27-15,3-13 1 16,-4-31 7-16,-7-13 5 15,-33-27 9-15,-12-8 3 16,-32-15-2-16,-12 3-7 16,-24 10-23-16,-10 7-17 15,-7 12-54-15,-2 8-74 16,8 15-175-16</inkml:trace>
  <inkml:trace contextRef="#ctx0" brushRef="#br0" timeOffset="37205.7357">10018 9040 1033 0,'-7'4'447'0,"-12"8"-216"16,-8 9-50-16,-17 14-50 0,-7 7-20 15,-8 19-48-15,-1 6-20 16,6 7-11-16</inkml:trace>
  <inkml:trace contextRef="#ctx0" brushRef="#br0" timeOffset="45440.1697">2013 10352 757 0,'1'-18'356'0,"9"-16"-112"16,-2 5-38-16,-6 16-57 16,5 14-23-16,-7 37-57 15,6 25-21-15,-5 28-12 16,-2 9-7-16,0 3-8 16,-4-9-2-16,3-11 0 0,4-10-68 15,5-22-126-15,3-13-211 16</inkml:trace>
  <inkml:trace contextRef="#ctx0" brushRef="#br0" timeOffset="45770.509">2522 10418 801 0,'0'0'356'15,"-7"2"-158"1,-14 13-125-16,-10 7-23 16,-29 11-17-16,-13 3-7 15,-4 3-2-15,-1-5-4 0,23-4-8 16,16 3-4 0,21-10-9-16,10 3 14 15,12-1 37-15,8-2 24 0,21 5 42 16,10 1-4-16,10 2-27 0,9 2-18 15,-3-3-38-15,-4-6-11 16,-5-7-121 0,-9-4 140-16</inkml:trace>
  <inkml:trace contextRef="#ctx0" brushRef="#br0" timeOffset="45980.9419">2576 10942 1101 0,'-2'0'446'0,"-1"4"-279"0,3 9-42 15,-1 13-59-15,0 8-11 16,-3 12-23-16,0 4-6 15,-2 1-8-15,-2 0-4 0,6-11-68 0,2-10-89 32</inkml:trace>
  <inkml:trace contextRef="#ctx0" brushRef="#br0" timeOffset="46288.5912">2542 11000 853 0,'6'-12'402'0,"13"-6"-139"16,3 3-48-16,3 8-69 16,0 7-24-16,-4 4-53 15,-4 3-22-15,-9 4-14 16,-3 0-8-16,-6-1-7 16,-4 4-2-16,-1-7-9 15,4 2-7-15,13 2-19 0,9-3-5 16,14 3-1-16,4 0 6 15,-1 1 8-15,-5 7-2 16,-19 6 5-16,-16 4 5 16,-30 6 7-16,-17-5 9 15,-9-6 6-15,0-8 0 16,15-14-33-16,13-2-74 16</inkml:trace>
  <inkml:trace contextRef="#ctx0" brushRef="#br0" timeOffset="46589.839">3150 10793 862 0,'9'-2'424'0,"4"-7"-99"0,16 9-145 16,15 1-4 0,19 5-15-16,7 2-32 15,-2-3-51-15,-9 0-27 16,-14-5-22-16,-6-1-55 15</inkml:trace>
  <inkml:trace contextRef="#ctx0" brushRef="#br0" timeOffset="47028.5975">4023 10320 1315 0,'7'-5'71'16,"-5"7"-10"-16,4 4 62 15,-1 35-57-15,-2 17-14 0,5 26-17 16,-2 12-6-16,2 6-8 16,-1 4-1-16,-3-9-5 15,3-47-1 1,-3-26-124-16,0 1-101 0</inkml:trace>
  <inkml:trace contextRef="#ctx0" brushRef="#br0" timeOffset="47303.0788">4563 10533 899 0,'-10'0'360'16,"-15"0"-235"-16,-4 8-38 16,-12 6-41-16,-1 3-4 15,-9 6-12-15,-5 0-9 16,5 7-14-16,4-1-6 0,15 3-4 15,12-2 1 1,15-1 24-16,11 0 16 0,16 1 39 16,8 2 7-16,16-4-11 15,5 0-13 1,6-1-35-16,-1-4-3 0,1 1-134 16,0-4-352-16</inkml:trace>
  <inkml:trace contextRef="#ctx0" brushRef="#br0" timeOffset="47645.006">4671 10986 535 0,'-4'1'313'0,"-4"8"1"16,-3 7-172-16,-3 15-77 0,-2 4 5 15,1 3-7-15,1 0-5 16,6-8-16-16,5-4-9 15,6-11-12 1,2-5 6-16,7-14 13 0,-2-7 3 0,2-13 5 16,3-5-1-16,-6-12-1 15,0 0 1 1,-4-8-8 0,1-4-10-16,4 14-20 15,2 2-6-15,6 22-3 0,2 15 0 16,0 18 9-16,2 9 1 15,-3 9 2-15,-3 3 3 16,-1 2-2-16,-4-6-2 0,0-1-3 16,-2-3 3-16,1-9-117 15,1 0-131 1</inkml:trace>
  <inkml:trace contextRef="#ctx0" brushRef="#br0" timeOffset="47804.4273">4638 11106 982 0,'14'0'461'16,"10"0"-209"-16,14 4-66 0,0-3-26 0,2 0-73 16,-2 5-1-1,-12-1-367-15</inkml:trace>
  <inkml:trace contextRef="#ctx0" brushRef="#br0" timeOffset="48547.7181">5686 10581 914 0,'-1'-3'431'0,"-1"0"-183"15,-3 4-90-15,4-1-91 16,0 12-28-16,6 69-20 16,3-21-3-16,1 17-2 15,-3-1 0-15,-4-13 0 16,-2-10-22-16,-4-17-151 16,0-9-326-16</inkml:trace>
  <inkml:trace contextRef="#ctx0" brushRef="#br0" timeOffset="48718.6082">5467 10753 837 0,'0'0'365'0,"13"1"-139"16,7 1-63-16,24 1-26 0,26 0-3 15,24-3-50-15,5-2-22 16,-1 1-48-16,-14-1-77 15</inkml:trace>
  <inkml:trace contextRef="#ctx0" brushRef="#br0" timeOffset="49342.6689">6564 10443 861 0,'24'-21'371'0,"31"-14"-192"16,4 12-32-16,-5 29-39 15,-1 18-18-15,-25 22-21 16,-10 10-8-16,-18 15-10 16,-11 4-10-16,-9 12-17 15,2-1-7-15,13-10-9 0,10-9-3 16,20-27-2-16,7-14 0 16,13-21 8-16,4-9 5 15,-1-17 8-15,4-9 1 16,-12-24 4-16,-2-9-1 15,-11-16-2-15,-3-2-4 16,-4 10-8-16,-1 8-7 16,-4 15-12-16,-2 17-2 15,-11 15-5-15,-2 16 0 16,-7 20 5-16,-1 7 1 0,-1 26 3 16,1 6 3-16,9 17 1 15,5 7 1-15,12 0 1 16,7-6-1-16,6-20-32 15,2-13-142-15</inkml:trace>
  <inkml:trace contextRef="#ctx0" brushRef="#br0" timeOffset="50006.1406">7628 11189 690 0,'1'-7'334'0,"1"-7"-115"16,-5-3-40-16,-5-2-57 0,-5-3-17 16,-10 1-38-16,-1 3-15 15,-9 5-38-15,6 9-16 16,7 7-26-16,7 10-5 16,16 11 5-16,5 0 4 0,13 2 15 15,4-3 4-15,6-8 5 16,3-3 3-1,-5-6 3 1,3-5 4-16,-13-3 7 0,-3-6 3 16,-8 0 2-16,-6 1 1 15,-5 1-7-15,0 10-8 16,2 12-5-16,0 9-3 0,-1 14 3 16,0 3 5-1,-14 3 7-15,-6-3 0 16,-10-6 7-16,-3-7 0 15,-2-19 12-15,3-7 2 16,5-18-6-16,5-12-20 16,16-10-102-16,3-7-99 15</inkml:trace>
  <inkml:trace contextRef="#ctx0" brushRef="#br0" timeOffset="50491.6302">7607 10273 656 0,'1'4'340'16,"1"4"-67"-16,-2 15-130 16,-2 8-36-16,0 16-23 15,-3 5-22-15,3-4-31 16,2-5-6-16,-2-15-9 15,0-9 0-15,1-12-53 16,0-2-50-16,1-12-281 16</inkml:trace>
  <inkml:trace contextRef="#ctx0" brushRef="#br0" timeOffset="50746.0642">7560 10320 528 0,'12'-3'312'16,"-6"1"-31"-1,1 1-120-15,24-10-20 0,10 8-28 16,0 3-10-16,-19 5-36 0,-5 4-19 0,-16 1-15 16,-3-1-4-1,-12 3-7-15,-1 0-2 16,8-1-19-16,6 3-4 16,14-1-9-16,6 4-1 15,15 3 8-15,3 5 5 16,-7 2 2-16,0 1 2 15,-16 1 9-15,-14-6 2 0,-20-5 8 16,-17-4 3-16,-14-9-19 16,1-3-55-16</inkml:trace>
  <inkml:trace contextRef="#ctx0" brushRef="#br0" timeOffset="51218.986">8276 10893 752 0,'-4'2'352'16,"5"-1"-121"-16,6 1-32 0,-7-2-28 16,30 1-2-16,66 0-24 15,-19-5-29-15,17-1-48 16,-7 2-22-16,-22 4-67 0,-19 2-113 15</inkml:trace>
  <inkml:trace contextRef="#ctx0" brushRef="#br0" timeOffset="51829.9618">9243 10596 644 0,'16'-16'312'0,"19"-14"-94"0,-1 8-13 0,-4 20-30 15,-2 10-38-15,-6 17-59 16,-7 11-7-16,-13 19-16 0,-8 5-7 15,-10 14-19 1,1 1-7 0,6-7-10-16,5-8-5 0,10-23-3 0,12-8 0 15,15-23 5-15,11-2 2 16,10-16 4 0,0-10 3-16,-1-14 0 0,-3-13 1 0,-8-15 0 15,-6-8-1-15,-11-2-7 16,-1 6-2-1,-8 12-4 1,-4 7-1-16,-12 18 3 16,-5 6 1-16,-7 18-5 15,-1 10-2-15,3 22-9 16,-3 10 0-16,4 20 6 16,2 7 3-16,7 21 7 15,7 3 2-15,7-3 1 16,4-9-2-16,11-22-1 0,4-15-74 15</inkml:trace>
  <inkml:trace contextRef="#ctx0" brushRef="#br0" timeOffset="52541.5329">10104 11264 702 0,'5'-9'336'16,"0"-11"-111"-16,-1-3-34 0,-11-2-44 16,-9-3-22-1,-14 7-58-15,-7 5-25 16,-2 13-40-16,1 7-11 0,9 9-9 0,6-2 0 15,17 3-1-15,4 1 0 16,16-4 4 0,9 2 2-16,7-7 8 15,5-6 4-15,2-1 3 16,-4-5 4-16,-5 0-1 0,0 3 6 16,-7 9 7-16,-3 7 7 15,-6 14 11-15,-4 7-2 16,-7 13 0-16,-1 1-5 15,-9 0-6-15,-6-4-3 16,-13-14 1-16,-3-7 2 16,-10-17 5-16,-2-5 1 15,5-10-14-15,-1-12-22 16,13-15-101-16,5-11-75 16</inkml:trace>
  <inkml:trace contextRef="#ctx0" brushRef="#br0" timeOffset="53014.7116">10250 10544 419 0,'3'-8'315'0,"3"-10"68"16,-4 0-108-16,-1 14-79 16,0-1-43-16,-3 11-75 15,-3 9-25-15,-4 6-41 16,-2 9 0-16,-2 3 1 15,0 0-2-15,3-3 0 16,2-4-1-16,4-12 2 0,3-6 4 16,8-13 7-16,3-6 3 15,4-13-2-15,0-2-2 16,0-4-6-16,-4-6-3 16,3 5-3-16,-3 1-3 15,0 7-5-15,0 13 3 16,-4 11-2-16,1 9-1 15,1 17-1-15,1 3-2 16,7 9 1-16,5 4 0 16,4-3-3-16,1-2-69 0,-3-8-168 15,-5-4-222-15</inkml:trace>
  <inkml:trace contextRef="#ctx0" brushRef="#br0" timeOffset="53171.5853">10223 10670 732 0,'1'-1'387'16,"7"-3"-54"-1,9 2-107-15,10-3-88 0,4 1-27 16,8 3-47-16,-3-2-109 16</inkml:trace>
  <inkml:trace contextRef="#ctx0" brushRef="#br0" timeOffset="53573.1265">10931 10848 920 0,'14'-2'381'15,"10"-5"-207"-15,17 6-61 16,9 2-5-16,7 4-24 16,5 3-27-16,-9-1-29 15,-3-1-53-15,-13-3-154 16,-15-3-151-16</inkml:trace>
  <inkml:trace contextRef="#ctx0" brushRef="#br0" timeOffset="53760.5675">10957 11004 703 0,'12'2'417'0,"13"1"-73"15,20 1-83-15,8 2-38 0,8-2-82 16,-2-1-45-16,-5 0-56 16,-7-3-28-16,-4-1 77 15</inkml:trace>
  <inkml:trace contextRef="#ctx0" brushRef="#br0" timeOffset="54265.3857">12072 10678 894 0,'-22'-5'363'16,"-15"-2"-213"-1,-7 17-117-15,1 11-27 16,2 23-18-16,6 15-5 0,17 22 1 16,9 1 3-16,26-4 8 15,18-11 5-15,31-23 20 16,13-9 12-16,10-17 26 0,1-15 36 16,-4-19 66-1,-10-14 25-15,-12-23 28 16,-13-3-23-16,-32-23-57 0,-18-5-27 15,-34 3-58 1,-20 1-16-16,-20 25-37 0,-1 17-12 16,1 23-39-16,6 14-78 15,4 14-218-15</inkml:trace>
  <inkml:trace contextRef="#ctx0" brushRef="#br0" timeOffset="54532.5415">12363 10717 1094 0,'-3'-7'521'16,"-8"-4"-227"-16,-7 4-80 15,-9 15-115-15,-11 9-43 0,-4 20-22 16,-4 15 0-16,-8 14-3 16,3 5 0-16,5-5-15 15,8-9-4-15,17-15 13 16,4-8-84-16</inkml:trace>
  <inkml:trace contextRef="#ctx0" brushRef="#br0" timeOffset="64868.0656">20287 9892 527 0,'15'-7'316'15,"10"-5"-53"-15,-8 4-55 16,-4 2-16-16,-9 4-18 16,-2 1-11-16,-2 1-43 15,-1 0-23-15,0-1-46 16,0 1-19-16,0 0-10 16,0 0 2-16,-12 24 2 0,-45 30 6 15,9-18 2-15,-9 2 0 16,-13 1-4-1,1 5-4-15,6 0-6 0,1 1-4 16,3-3-5-16,2 0-1 16,6-5-4-1,5-2 0-15,15-2-1 0,2-8 2 0,6-5 0 16,6-5 0-16,8-6 1 16,3-3-2-1,1-5-2-15,4-1 1 0,2-4 3 16,0 3 2-16,0 0 2 15,0 0 0-15,0 0-3 16,7-8-3-16,41-42 0 16,-27 27 1-16,-3-3 3 15,-3 3 1-15,-7 1 10 16,-2 1 4-16,-7 6 4 16,-3 1 0-16,-1 8-11 0,-1 3-7 15,-3 6-14-15,-2 6-3 16,-4 7-4-16,-2 5 2 15,-3 9 5-15,1 2 0 16,0 3 2-16,2 0 1 16,4-4 0-16,9-1 1 0,0-12-1 15,3-6 0-15,6-5 2 16,-2-5 2-16,11 0 12 16,9 6 10-16,7-8 10 15,4 1 6-15,10 7-2 16,1-7-7-16,7 8-8 15,-2-3-5-15,-12-8 3 16,0 6-33 0,-22-14 107-16</inkml:trace>
  <inkml:trace contextRef="#ctx0" brushRef="#br0" timeOffset="65514.5013">19081 10961 499 0,'3'-3'296'0,"-1"-5"-21"15,10-2-125-15,1-4-17 16,8 3-16-16,1 6-6 16,-3 3-20-16,-4 7-6 15,-7 5-10-15,-3 3-4 16,-5 6-11-16,-2 4-8 16,-1 4-20-16,0-3-9 0,4 1-12 15,5-6-1-15,10-6-1 16,7 1 2-16,12-11 6 15,5-3 3-15,1-9 4 16,-6-11 1-16,-7-3 2 16,-7-5 3-16,-6-6-4 15,-1 4-2-15,-10 4 6 16,0 8 7-16,-7 13 2 16,-2 2-3-16,-3 11-12 15,0 7-16-15,4 11-5 0,2 1 2 16,-2 3-3-16,5 0 1 15,6-4 0-15,0-4-3 16,8-5 0-16,-5-6 0 16,-6-8-38-16,8-1-72 15,-4-5-283-15</inkml:trace>
  <inkml:trace contextRef="#ctx0" brushRef="#br0" timeOffset="65752.1666">19623 11062 837 0,'-1'2'428'0,"-3"2"-84"0,-5 8-203 16,0 3-32-16,-3 11-22 16,2 5-17-16,3 3-24 15,4 1-14-15,6-7-15 16,2-8-8-16,3-7-1 15,2-3 1-15,1-6 4 0,-2-4 9 16,1-6-94-16,-4 0-95 16</inkml:trace>
  <inkml:trace contextRef="#ctx0" brushRef="#br0" timeOffset="66072.8618">19591 11123 1084 0,'2'0'472'16,"4"-5"-248"-16,3-1-75 0,11 2-78 15,4 2-22-15,8-1-25 16,0 3-8 0,-5 4-11-16,-3-2 0 15,-12 1-3-15,-5-1-2 16,-12 0 6-16,-7 0-1 0,-6 6 1 15,2 2 0 1,6-1-8-16,7 0-1 16,9 0-1-16,6 0 0 0,9 5 4 15,-1 0 2-15,-2 2-1 0,-8 2 2 16,-14-2 5 0,-12 1 2-16,-19-3 5 15,-2-4 2-15,0-7-45 16,7-5-95-16</inkml:trace>
  <inkml:trace contextRef="#ctx0" brushRef="#br0" timeOffset="66625.5444">19188 10806 706 0,'-2'1'311'16,"-1"0"-166"-16,4 0-32 0,-1-1-29 16,0 0-8-16,27-1-7 15,42-1-7-15,-15 1-24 16,-6 1-9-16,-2 1-6 15,-6 0-2-15,-16 1-4 16,-3-1 2-16,-13-1 13 16,-6-2 4-16,-1-6 1 15,-3-5-3-15,0-2-13 16,2 0-6-16,-4 5-9 0,3 3-3 16,1 6-16-16,-4 2-4 15,4-1 12-15,0 0 4 16,4 22 26-16,4 33 10 15,-7-26 10-15,-2-3 1 16,-11-9-6-16,4-8 8 16,-7-14-375-16</inkml:trace>
  <inkml:trace contextRef="#ctx0" brushRef="#br0" timeOffset="69520.5094">22096 2594 926 0,'9'-8'390'0,"12"-11"-202"0,1 9-55 16,-1 9-50-16,-4 4-17 15,-5 19-29-15,-9 5-10 0,-9 14 0 16,-5 4-6-16,-2 3-10 15,6-1-3-15,11-10-3 16,10-8 4-16,12-18 10 16,-3-21 2-1,-11 5 14-15,0 0 5 16,37-41 6-16,-1-7 8 0,-11-12-7 16,-23 16-3-16,-4 13-21 15,-7 9-8-15,0 20-12 16,-4 10-5-16,-5 19 0 15,1 7-3-15,0 13 3 0,1 1 2 16,5 0 2-16,4-3 0 16,9-6-1-16,4-7 7 15,8-10-178-15,1-9-165 16</inkml:trace>
  <inkml:trace contextRef="#ctx0" brushRef="#br0" timeOffset="69844.0299">22662 2803 674 0,'-4'11'307'15,"-9"16"-137"-15,-2 6-47 16,-2 4-43-16,1 1-26 0,4-9-28 16,3-7-5-1,8-11 11-15,3-11 11 0,7-15 27 0,5-4 16 16,0-19 11-1,2-4-2-15,0-6-14 16,-1-3-13 0,-2 10-29-16,-4 8-11 15,0 22-19-15,-1 8-7 0,2 18-2 16,-2 7-2-16,3 12 1 0,3 7 1 16,0 1 2-1,2-2 0-15,-1-2-44 16,-4-6-19-16,-4-12-109 0,-7-3-51 15,-7-13-155-15</inkml:trace>
  <inkml:trace contextRef="#ctx0" brushRef="#br0" timeOffset="69968.7431">22613 2912 553 0,'1'-6'329'15,"6"-1"-38"-15,11 1-154 16,6-3-43-16,11 6-56 15,1 1-15-15,-4 2-167 16</inkml:trace>
  <inkml:trace contextRef="#ctx0" brushRef="#br0" timeOffset="70201.3287">22909 2670 570 0,'1'0'261'0,"13"1"-75"16,11-1-67-16,18-1-12 16,8-1-11-16,6-2-38 15,1 1-19-15,-8 2-20 16,-4 0-47-16,-20 1-217 15</inkml:trace>
  <inkml:trace contextRef="#ctx0" brushRef="#br0" timeOffset="70358.0397">22974 2747 615 0,'10'3'342'15,"13"-3"-56"-15,8 2-55 16,13-2-88-16,1 0-41 0,4 0-61 15,-2 2-17-15,-12 1-164 16</inkml:trace>
  <inkml:trace contextRef="#ctx0" brushRef="#br0" timeOffset="70703.0451">23694 2586 517 0,'-8'-6'289'0,"-14"-3"-26"0,-4 4-151 16,-8 12-73-16,0 8-16 15,-1 14-13-15,5 9-6 0,14 6 0 16,9 2 4-16,20-1 11 15,10-8 15 1,17-12 53-16,10-6 27 16,11-22 45-16,-1-8 15 15,-11-20-3-15,-12-7-4 16,-20-7-19 0,-8-3-18-16,-18 0-47 0,-8 3-30 15,-22 10-50-15,-7 9-45 16,-6 21-173-16,2 8-134 15</inkml:trace>
  <inkml:trace contextRef="#ctx0" brushRef="#br0" timeOffset="70905.1424">23767 2637 602 0,'4'-7'421'16,"8"-4"35"-16,-12 9-212 16,-6 2-49-16,-11 14-84 15,-11 8-38-15,-17 15-46 16,-9 6-5-16,-5 13-83 16</inkml:trace>
  <inkml:trace contextRef="#ctx0" brushRef="#br0" timeOffset="80780.6646">2178 12309 587 0,'7'-18'364'0,"-1"-20"-23"0,5-6-135 16,2-9-26-16,-3 2-33 15,2 11-14-15,-5 7-21 16,-1 19-8-16,-5 10-45 15,-4 9-22-15,-1 23-34 16,-4 13-10-16,2 23 7 16,4 8 0-16,3 7 6 15,3-1-2-15,7-17 1 16,1-9 3-16,2-22-107 16,2-12-93-16</inkml:trace>
  <inkml:trace contextRef="#ctx0" brushRef="#br0" timeOffset="80955.9823">1960 12521 834 0,'13'0'397'16,"15"0"-115"0,11-1-67-16,32 2-33 0,10-1-26 15,22 4-59-15,3 3-33 16,-16-2-72-16,-7 0-129 15</inkml:trace>
  <inkml:trace contextRef="#ctx0" brushRef="#br0" timeOffset="81338.3232">2074 12888 636 0,'-1'-17'380'0,"6"-19"10"0,9-1-236 16,17 6-65-16,11 6-11 16,10 12-1-16,6 12-5 15,-7 13-21-15,-12 9-6 16,-29 11-4-16,-18 4 1 15,-34 9-4 1,-12 4 0-16,-4-7-16 16,4-5-7-16,20-17-15 15,14-8-6-15,16-9-29 16,7-5-4-16,16-3-2 0,4-3 10 16,21 2 42-16,5 2 21 15,10 9 28-15,0 9-4 16,-11-1-13-16,-9 3-15 15,-18-4-120-15</inkml:trace>
  <inkml:trace contextRef="#ctx0" brushRef="#br0" timeOffset="82100.9504">2790 12341 995 0,'1'0'387'16,"6"7"-264"-16,1 11-69 0,2 14-39 16,-5 4 4-16,-3 9 6 15,-2-5-1-15,-6-9-2 0,2 0-2 16,0-18-1-16,1-3 14 15,5-14 12 1,3-8-1-16,8-13-3 16,3-5-17-16,8-8-20 15,3-4-1-15,1 9 22 0,-1 4 10 16,-3 19 12-16,-4 10 1 0,-5 17-24 16,-7 7-9-16,-3 8-9 15,-3 2-1 1,-8-8 2-16,4 0-1 15,-10-10 0-15,8-2-2 16,-2-14-10-16,6-3-5 16,9-13-3-16,4-7 0 0,8-1 5 15,2-4 3 1,8 8 10-16,1 2 10 16,0 14 9-16,-5 5 6 0,-11 16 0 15,-4 10-3 1,-5 5-6-16,-5-1 1 0,-4-2-7 15,-1-5-3-15,2-5-11 16,3-2-84-16</inkml:trace>
  <inkml:trace contextRef="#ctx0" brushRef="#br0" timeOffset="83670.9331">3413 12433 412 0,'9'-11'263'0,"7"-6"-19"16,4-7-65-16,-2-3-13 16,1 5-20-16,-4 6-22 0,-5 14-58 15,-1 9-17 1,-9 25-34-16,0 8 1 15,-4 13 7-15,5 3-6 16,1-11-3-16,7-6-4 0,9-15 6 16,2-8 4-1,15-12 19-15,3-4 14 16,4-18 11-16,-2-5 3 0,-6-5-4 16,-5-8-6-16,-8-7-1 15,-5-1-1-15,-10 4-1 16,-6 8-5-16,-5 18-19 15,-4 14-12-15,-2 21-18 16,-1 6-5-16,3 14 1 0,3 1 4 16,8-4 0-16,8-2 3 15,5-7-1 1,3-3 1-16,-2-9 21 16,-4-5-77-16,-1 0-204 0</inkml:trace>
  <inkml:trace contextRef="#ctx0" brushRef="#br0" timeOffset="83915.4665">4009 12607 811 0,'0'4'417'0,"-1"4"-60"15,-4 12-219-15,2 8-21 16,-4 7-23-16,2 6-20 16,3 1-39-16,3 1-12 15,2-11-11-15,3-2-1 0,2-14-3 16,-5-6-34-16,2-10-107 16,3-5-84-16</inkml:trace>
  <inkml:trace contextRef="#ctx0" brushRef="#br0" timeOffset="84265.1341">3990 12649 1008 0,'10'-8'475'15,"5"-8"-202"-15,9 3-98 16,6 4-38-16,6 3-50 15,2 2-22-15,-8 4-37 0,-7 3-6 16,-13 5-14-16,-8 4-5 16,-10 4-3-16,-8 0 0 15,-7-1 1-15,0 0 2 16,9-3-7-16,5-3-6 0,12-1-6 16,8-1 0-1,8-1 6-15,6 2 4 16,-4 6 4-16,5 0 1 15,-10 10-1-15,-9 2 0 0,-15 4 3 16,-20 2 1-16,-18-4 6 16,-7-11 11-16,7-17-103 15,8-4-83-15</inkml:trace>
  <inkml:trace contextRef="#ctx0" brushRef="#br0" timeOffset="84756.9231">4062 12041 834 0,'-5'-17'394'16,"-2"-8"-141"-1,11 3-150-15,12 5-24 16,10 9-18-16,7 4-4 0,4 10-2 0,0 7-9 16,-10 10-8-1,-12 1-4-15,-25 8 3 16,-20 3 0-16,-21 4-7 16,-2-1-3-16,13-9-11 0,11-6-3 15,22-13-4 1,16-4 3-16,28-7 15 0,15-2 11 0,23-8 10 15,4 3 1-15,-13 2-10 16,-10 2-7-16,-23 6 6 16,-19 2-75-16</inkml:trace>
  <inkml:trace contextRef="#ctx0" brushRef="#br0" timeOffset="87884.5336">4719 12488 774 0,'-1'1'405'0,"0"5"-48"0,15 3-206 15,12 5-26-15,31 0 3 0,15-5-15 16,25-6-42-16,8-1-19 16,-6-2-181-1</inkml:trace>
  <inkml:trace contextRef="#ctx0" brushRef="#br0" timeOffset="88331.1271">5817 12267 947 0,'-21'-9'431'16,"-16"-4"-195"0,-6 14-158-16,2 14-47 0,5 27-41 15,7 17-7-15,20 18 0 16,11 3 7-16,26-6 7 15,13-10 5-15,25-20 22 16,8-12 12-16,5-25 22 16,6-11 27-16,-10-27 45 15,-7-13 17-15,-19-17 25 16,-19-8-9-16,-39-19-29 0,-20 0-31 16,-34 11-52-16,-6 9-24 15,-1 42-41-15,0 13 7 16,16 26-181-16,4 15-103 15</inkml:trace>
  <inkml:trace contextRef="#ctx0" brushRef="#br0" timeOffset="88600.3217">6045 12305 1306 0,'-14'-3'588'16,"-6"1"-281"-16,-8 28-149 16,-12 19-45-16,-13 26-54 15,-8 5-19-15,-7 8-35 16,7 0-436-16</inkml:trace>
  <inkml:trace contextRef="#ctx0" brushRef="#br0" timeOffset="93179.0048">7127 12231 568 0,'2'-4'304'16,"0"-1"-75"-16,-2 0-32 15,0 4-78-15,0 0-36 0,0 1-41 16,0 0-11-16,1 24-6 15,5 43 4 1,0-13-4-16,-3 6-2 16,-3 2-3-16,-2-3-4 0,-3-14-4 15,2-6 0-15,5-12 0 16,6-3 0-16,3-10-39 16,2-5-69-1,-1-6-233-15</inkml:trace>
  <inkml:trace contextRef="#ctx0" brushRef="#br0" timeOffset="93559.0576">6873 12486 444 0,'-3'-2'236'0,"1"1"-55"16,2 1-47-16,0 0-36 16,0 0-2-16,0 0-2 0,0 0 15 15,8 4-11-15,6 1-15 16,40 14-11-16,-23-17-9 15,19 2-7-15,11 0-4 16,7-3-14-16,0-1-5 16,-14 0-7-16,-12-3-3 15,-21 2-3-15,-6 1 0 16,-11-2-3-16,2 3-1 0,-3 0-8 16,-3-1-5-16,0 0-33 15,0 0-157-15</inkml:trace>
  <inkml:trace contextRef="#ctx0" brushRef="#br0" timeOffset="97478.5177">21506 10474 533 0,'2'-8'290'0,"-1"-6"-41"0,1 6-42 15,0 10-81-15,-2 12-32 16,3 22-59-16,0 6-10 15,-5 11 13-15,2 3 3 16,-2-8 2-16,-1 2-5 16,3-6-8-16,1-5-3 0,-3-10 3 15,2-4 27-15,-6-16 52 16,-2-8 11-16,-5-9 3 16,-3-13-23-16,1-6-57 15,5-4-13-15,7-10-15 16,3-2-8-1,11-5-3-15,-1-2-1 0,4 3 0 16,0 6-2-16,-6 6 0 16,0 11 1-16,-8 3-2 15,-3 5 1-15,1 7-4 0,1 0-10 16,10 10-5-16,5 1 0 16,21 4 4-16,12-3 8 15,27-1 5-15,6-2 3 16,2-8 2-16,-8 1-6 15,-29 0-153-15,-13 1-136 16</inkml:trace>
  <inkml:trace contextRef="#ctx0" brushRef="#br0" timeOffset="97824.4625">22003 10512 815 0,'1'-8'404'0,"1"-1"-123"0,1-2-48 16,-3 12-99-16,-2 11-41 16,0 13-66-16,-2 10-19 0,2 13 2 15,-1 3-1-15,1 0 0 16,0 2 1-16,1-7 0 16,4-6 24-16,5-9-197 15,2-6-241-15</inkml:trace>
  <inkml:trace contextRef="#ctx0" brushRef="#br0" timeOffset="98077.716">22296 10493 975 0,'8'-7'432'0,"1"-12"-186"15,-2 5-39-15,-8 8-70 0,-7 6-36 16,0 18-66-16,-4 6-23 16,-4 8-5-1,2 7 1-15,3 4-1 16,4 0-2-16,8 6 0 0,3-3 1 0,3-2 1 16,0-1 0-16,-1-6-51 31,-5-4-64-31,-2-12-215 15</inkml:trace>
  <inkml:trace contextRef="#ctx0" brushRef="#br0" timeOffset="107770.2633">22044 10726 358 0,'0'1'198'0,"-2"-1"-45"0,1 3-76 16,0-3-23-16,0 0-8 15,-1 0 2-15,1 0 19 16,1 0 17-16,0 0 18 16,0 0 8-16,0 0 6 15,0 0-1-15,0 0-15 16,6 1-5-16,8 1-16 15,31 2-7-15,-23-8-20 16,2 1-11-16,4 2-12 16,-2 1-8-16,3 1-11 15,-3 0-2-15,8-1-33 16,6 0-98-16</inkml:trace>
  <inkml:trace contextRef="#ctx0" brushRef="#br0" timeOffset="109590.0395">23394 9592 406 0,'-2'3'224'15,"1"2"-57"-15,-4 9-42 16,-7 1 1-16,-9 11-31 15,-3 9-13-15,-18 13-32 16,-5 13-14-16,-4 18-16 16,-7 0-7-16,7-4-4 15,4-8-2-15,11-21-1 16,7-8 0-16,13-12 1 16,1-9 1-16,9-7 10 15,-1-7 4-15,0-7 3 16,5-5-1-16,-4-7-11 0,4-1-8 15,2-9-6-15,0 1-4 16,3 1-4-16,2 4 1 16,-2 14-12-16,-2 5-4 15,1 11-6-15,-2 10 3 16,1 10 19-16,4 6 17 16,6-1 35-16,0 0 14 15,8-10 24-15,-3-5 5 0,1-8 1 16,3-10-5-16,-1-10-18 15,3-6-10-15,6-10-143 16</inkml:trace>
  <inkml:trace contextRef="#ctx0" brushRef="#br0" timeOffset="110305.0495">23344 8715 666 0,'4'-4'325'15,"5"-3"-106"-15,-3 5-94 16,-1 4-17-16,-5 14-26 16,-1 9-16-16,-10 23-20 15,-3 13-7-15,-2 12-14 16,-2-3-7-16,11-8-12 0,2-16 1 16,13-16-1-16,11-8 3 15,3-16 12-15,7-3 6 16,7-12 11-1,4-5 5-15,1-17 7 16,-4-10 1-16,-10-18-5 0,-8-9-6 16,-7-5-21-16,-3 9-7 15,-6 18-7-15,-1 10 0 0,-4 21 2 16,-1 7-6 0,-2 16-7-16,2 8-5 15,1 17-1-15,2 10 5 16,2 12 7-16,2 5 0 15,6 4 4-15,-2-4 2 16,3-9-4-16,-1-4 4 16,-1-11-3-16</inkml:trace>
  <inkml:trace contextRef="#ctx0" brushRef="#br0" timeOffset="111296.559">23834 9306 351 0,'0'-1'189'0,"1"-3"-34"15,6 1-9-15,-2-2-15 0,5 2-8 16,-2-1-10-16,-1 0-6 16,-7-1-12-1,-3 1-11 1,2 1-24-16,1 2-15 0,-1 0-23 15,0 0-7-15,-20-5-9 0,-33-31-5 16,26 35-6-16,5 3-7 16,5 8-7-1,2 5-2-15,12 4 1 16,4 3 3-16,12 2 9 0,6-2 2 16,3-3 5-16,3-3 1 15,0-5 6-15,-8-7 3 16,-2-9 5-16,-6-3 3 15,-4-8 0-15,-2 0-1 0,0 2-4 16,-2 0-4 0,0 4-7-16,0 7-5 0,-2 5-13 0,2 7-2 15,-1 10-2 1,3 3 3-16,1 11 6 16,0 3 4-1,7 5 3-15,-4 4 2 16,0-7 3-16,-6-2 1 15,-8-10 6-15,-3-3 9 0,-8-8 15 16,-3-1 4-16,-8-7 4 16,-6-5-5-16,6-3-8 15,3-7-2-15,9-10-9 16,10-4-12-16,9-5-58 16,10-1-56-16</inkml:trace>
  <inkml:trace contextRef="#ctx0" brushRef="#br0" timeOffset="111705.8647">23877 8742 312 0,'3'-4'237'0,"1"-6"56"15,-4 1-54-15,-1 3-47 16,-1 3-41-16,2 5-66 16,-1-2-30-16,0 0-44 15,-2 26-1-15,-5 43 0 0,9-25-4 16,0 1 0-16,3-3 0 16,4-7 0-16,-1-8-25 15,3-8-139-15,1-8-158 16</inkml:trace>
  <inkml:trace contextRef="#ctx0" brushRef="#br0" timeOffset="112031.5398">23816 8758 477 0,'8'-9'280'15,"9"-6"-13"-15,2 0-110 16,8 2-15-1,5 4-28-15,1 2-19 16,1 7-47-16,-4 4-15 0,-14 3-18 16,-5 3-4-16,-13 2-1 15,-9 1 1-15,-9 0 3 16,0 2-1-16,1-6-4 16,8-1-5-16,15-1-6 15,7-2-1-15,18 3-4 0,2-1 2 16,6 6 3-1,-2 0 0-15,-11 4 8 0,-8 1 5 16,-20 0 10-16,-15 1 4 16,-18-1 1-16,-7-6-2 15,-2-4-6-15,4-7-25 16,16-1-167 0</inkml:trace>
  <inkml:trace contextRef="#ctx0" brushRef="#br0" timeOffset="112350.7137">24249 9021 781 0,'3'3'331'16,"7"0"-147"-16,2-1-30 0,4-2-17 16,4-1-14-16,7 0-51 15,5 1-21-15,6 0-27 16,0 0-5-16,-3-1-8 15,2-1-59-15,-7-3-213 16</inkml:trace>
  <inkml:trace contextRef="#ctx0" brushRef="#br0" timeOffset="112583.7686">24219 9140 786 0,'0'0'335'15,"7"3"-162"-15,3-1-21 16,8 0-22-16,4 1-3 0,8-2-26 16,5 2-16-16,10-3-32 15,1-3-12-15,-1-2-16 16,-2-3-41-1,-12 2-222-15</inkml:trace>
  <inkml:trace contextRef="#ctx0" brushRef="#br0" timeOffset="113005.9974">24950 8857 730 0,'-14'-6'286'15,"-16"-6"-191"-15,-1 5-33 16,-4 11-34-16,-1 8-11 15,5 17-19-15,-2 10-8 16,7 13-3-16,8-1-1 0,13 1 5 16,9-6 9-1,17-8 27-15,9 0 19 16,6-10 30-16,9-6 15 16,8-13 29-16,3-9 22 15,4-15 18-15,-7-7 5 16,-14-10-19-16,-10-9-26 15,-27-5-43-15,-12-2-30 16,-28-1-46-16,-13 8-13 16,-8 11-60-16,5 10-52 0,12 17-252 15</inkml:trace>
  <inkml:trace contextRef="#ctx0" brushRef="#br0" timeOffset="113278.097">25024 8966 666 0,'3'-2'305'0,"1"-5"-109"15,1 4-52-15,-5 3-41 16,-1 0-21-16,0 0-41 0,0 0-15 15,-12 15-12-15,-46 38 2 16,25-22 2-16,-3 2-4 16,8 2-3-16,6 4-3 15,7-6-4-15,5-3 6 16,4-7-326-16</inkml:trace>
  <inkml:trace contextRef="#ctx0" brushRef="#br0" timeOffset="129141.7782">8323 12362 805 0,'-1'-23'410'0,"-14"-25"-98"15,-1 6-54-15,-20 12-88 16,-4 6-45-16,-14 18-81 15,-1 11-32-15,-1 25-22 16,1 14-8-16,22 26-4 16,8 10-1-16,25-2 6 15,14-1 4-15,21-13 0 16,15-9 2-16,26-16 2 16,8-15 3-16,13-29 9 15,3-21 7-15,-14-22 11 16,-10-10 42-16,-36-17 64 0,-23-4 28 15,-42-5 18-15,-25 3-38 16,-15 23-70-16,-7 13-34 16,4 31-31-16,6 14-73 15,5 22-203-15</inkml:trace>
  <inkml:trace contextRef="#ctx0" brushRef="#br0" timeOffset="129493.095">8408 12287 772 0,'-1'0'372'0,"-4"3"-124"0,-5 7-41 15,-10 16-45-15,-6 10-15 16,-21 22-29-16,-11 5-16 15,-15 12-39 1,3-1-15-16,16-13-19 16,16-9-56-16</inkml:trace>
  <inkml:trace contextRef="#ctx0" brushRef="#br0" timeOffset="132494.4022">8971 12580 569 0,'11'1'314'0,"8"0"-47"0,23 2-83 15,16-3-9-15,20-1-38 16,2-1-40-16,-4 0-44 15,-12 2-18-15,-29 0-11 16,-9 0-11-16,-26 2-207 16</inkml:trace>
  <inkml:trace contextRef="#ctx0" brushRef="#br0" timeOffset="133373.4761">9807 12456 555 0,'2'1'290'0,"-1"0"-79"16,5 9-96-16,5 9-23 15,-3 11-18-15,1 4-1 16,-5 4-14-16,-2-3-7 16,-6-9-11-1,3 0-5-15,-2-14 1 0,-1-3 10 0,4-13 6 16,1-9-2-16,2-10-11 15,3-3-14 1,5-4-14 0,1 1-4-16,10 5-2 15,5 4-1-15,8 10-2 0,1 8 1 16,0 4 1 0,0 5 0-16,-12 10 9 0,-3-2-1 0,-12 9 2 15,-7 0 1 1,-7-2-3-16,-3-2 1 15,-2-3-3-15,0-3 0 16,5-8 9-16,2-4 3 16,5-11-1-16,5-10-3 15,10-7-16-15,6-6-7 0,7 7-3 16,1 5-2-16,-4 11 1 16,2 6 3-16,-13 8 6 15,2 6 9-15,-9 5 11 16,-4 4 4-16,2 5-1 15,-6 1-6-15,0-1-7 16,0-1-5-16,-1-7 0 16,0-5-36-16,4-6-268 15</inkml:trace>
  <inkml:trace contextRef="#ctx0" brushRef="#br0" timeOffset="134166.433">10731 12718 487 0,'1'-4'332'0,"5"-3"-14"16,-2 0-94-16,-1 0-33 0,-1-3-51 16,2-1-21-16,-5-5-30 15,-5-5-11-15,-6 3-25 16,-10-2-11-16,-11 3-21 15,-3 7-11-15,-12 9-18 16,1 3-9-16,3 16-11 16,7 7-1-16,13 8 0 15,9 3 4-15,18-2 6 16,10-4 5-16,19-14 7 16,13-6 4-16,15-14 5 15,-1-7 4-15,-8-9 6 16,-12-2 5-16,-17-4 9 15,-8 4 0-15,-16 4 1 16,-3 7-1-16,-10 13 3 16,-2 6 2-16,1 8-4 15,0 3-5-15,7 3-16 0,2-1-6 16,9 2-5-16,4 2-2 16,8 6 5-1,1 5 1-15,0 12 1 0,-6-1 0 16,-4 0 0-16,1-6 2 15,-13-10 7-15,-7-4 6 16,-24-4 38-16,-15-5 19 16,-16-5 26-16,-2-4 0 15,14-9-34-15,6-4-23 16,25-13-83-16,14-6-46 16,16-10-167-16</inkml:trace>
  <inkml:trace contextRef="#ctx0" brushRef="#br0" timeOffset="135753.6315">11053 12156 728 0,'0'-5'342'0,"0"-2"-156"0,2 6-56 16,2 17-73-16,-3 12-17 16,5 23-11-16,-2 12 0 15,0 14-1-15,-1 1-8 16,-3-8 0-16,0-8 1 15,-5-18-2-15,-1-7 1 16,1-12 7-16,-1-9 13 16,3-9 47-16,2-4 24 15,1-9 6-15,0-3-16 0,9-10-50 16,7-5-27-16,12-5-23 16,2-2-1-16,3 8-1 31,-2 9 1-31,-10 13 7 0,-2 9 8 0,-7 13 10 15,-5 5 5 1,1 8-1-16,0-2-2 0,0-4-10 16,4-8 19-16,3-10-224 15</inkml:trace>
  <inkml:trace contextRef="#ctx0" brushRef="#br0" timeOffset="137813.5788">11786 12457 717 0,'12'-5'365'0,"13"3"-100"16,22 3-154-16,11 5-27 15,18 5-41-15,-2 0-10 16,-11 0-18-16,-9-4-3 16,-20-6-124-16,-7-1-98 15</inkml:trace>
  <inkml:trace contextRef="#ctx0" brushRef="#br0" timeOffset="138020.6439">11923 12600 518 0,'-7'0'306'15,"-6"1"-31"-15,6-1-47 0,8 2-79 16,6 0-21-16,17 2-43 15,7 3-1-15,15-1-5 16,7-2-16 0,-1-1-22-16,-4-2-9 0,-11 0-93 15,0 2-153-15</inkml:trace>
  <inkml:trace contextRef="#ctx0" brushRef="#br0" timeOffset="138481.1145">13211 12188 664 0,'-13'-9'396'16,"-20"-12"-10"-16,-5 6-192 16,-15 7-106-16,-5 7-31 15,-5 19-50-15,4 11-10 16,13 24-14-16,12 14-1 15,31 10 7-15,10 4 2 16,30-7 9-16,15-10 7 0,21-17 12 16,10-11 10-16,5-21 25 15,3-13 19-15,-17-24 35 16,-5-12 15-16,-17-18 16 16,-20-11-8-16,-20-13-37 15,-14 0-18-15,-24 10-54 16,-10 11-22-16,-17 26-20 15,-1 10-7-15,-2 18-127 16,3 7-118-16</inkml:trace>
  <inkml:trace contextRef="#ctx0" brushRef="#br0" timeOffset="138722.7886">13317 12219 561 0,'2'-10'377'0,"2"-6"55"15,-3 7-137-15,-7 5-86 16,-6 10-39 0,-14 11-65-16,-5 8-20 0,-14 23-13 15,-3 7-6-15,-6 15-23 16,-5-2-11-1,8-5 31-15,10-9-95 0</inkml:trace>
  <inkml:trace contextRef="#ctx0" brushRef="#br1" timeOffset="146524.9107">3485 12073 626 0,'10'-17'349'0,"4"-17"-63"16,-9 30-105-16,-23 4-30 15,-27 44-50-15,-22 24-35 0,-34 62-23 16,-10 21-11-16,-12 15-10 16,5-1-4-1,31-33-5-15,18-21-1 16,40-44-99-16</inkml:trace>
  <inkml:trace contextRef="#ctx0" brushRef="#br1" timeOffset="147092.0505">10792 12160 744 0,'-13'-6'236'15,"-11"-12"-238"-15,-6 14-266 16</inkml:trace>
  <inkml:trace contextRef="#ctx0" brushRef="#br1" timeOffset="147262.7583">10724 12082 644 0,'-5'1'286'0,"-7"4"-138"15,-26 24-85-15,-22 19-11 16,-46 59-10-16,-34 28 4 0,-43 61 1 16,-17 7-3-16,6-2 2 15,29-15-5-15</inkml:trace>
  <inkml:trace contextRef="#ctx0" brushRef="#br0" timeOffset="151804.4442">2223 14237 502 0,'-6'0'246'0,"-2"1"-77"0,4-1-71 16,4-5-16-16,11-7-13 15,6-7-8-15,17-10-14 16,5-10 2-16,11 3 9 16,2 3 11-16,-12 11 14 15,-2 14-4-15,-22 16-15 16,-6 9-12-16,-11 25-29 15,-3 7 1-15,-4 19-11 16,-3 5-4 0,10-9-1-16,1-8-3 15,10-21 1-15,7-14-3 0,7-19-1 16,5-8 1-16,8-22 5 16,-1-8 5-16,0-8 7 15,-6-4 0-15,-9 6-6 16,-3 5 0-16,-11 10 4 0,-3 5 15 15,-8 14 5 1,-3 6-3-16,-3 15-13 16,-2 5-15-16,4 12-8 15,3 5 1-15,7 4-1 0,6 7 1 16,5-1 1-16,0 0 0 16,0-3-90-1,-1-5-94-15</inkml:trace>
  <inkml:trace contextRef="#ctx0" brushRef="#br0" timeOffset="152012.0028">2970 14410 1016 0,'-2'11'419'16,"-5"11"-232"-16,2 14-110 15,1 4 4-15,1 6-32 16,5-2-14-16,0-3-17 0,-1-6-2 16,2-8 2-16,3-8-63 15,-3-12-245-15</inkml:trace>
  <inkml:trace contextRef="#ctx0" brushRef="#br0" timeOffset="152339.038">2809 14490 751 0,'14'-10'416'15,"9"-14"-49"-15,16 2-222 16,6 5-38-16,3 5-51 16,-3 10-20-16,-10 9-23 15,-10 5-1-15,-20 13-2 16,-6 5 0-16,-18 3 0 15,-2-1-1-15,2-5 0 16,-1-10 1-16,12-9-11 16,3-6-15-16,15-4-8 15,7 2-5-15,10-1 9 16,5 1 12-16,-3 3 8 0,-4 2 3 16,-12 8 8-16,-13 1 3 15,-15 6 4-15,-13 3 1 16,-5-6 3-16,-2-1 17 15,-3-14-215-15</inkml:trace>
  <inkml:trace contextRef="#ctx0" brushRef="#br0" timeOffset="153308.8022">3025 13899 792 0,'0'-9'351'0,"3"-12"-170"16,6 1-32-16,8-1-39 16,7 0-12-16,11 5-18 15,10 6-10-15,2 14-12 16,-3 5-6-16,-17 16-3 15,-19 9-5-15,-30 11-9 16,-15 9-6-16,-8-4-10 16,-1-9-4-16,19-14-7 15,13-10-4-15,20-9-8 16,18-1-3-16,17-6 0 16,3-1 3-16,7 0 5 15,1-2 5-15,-7 2-26 0</inkml:trace>
  <inkml:trace contextRef="#ctx0" brushRef="#br0" timeOffset="153777.8565">3784 14225 559 0,'6'-2'359'15,"12"-6"41"-15,16 0-164 16,15 1-93-16,7-1-28 16,5 6-57-16,-5 2-17 15,-7 2-20-15,-6 2-25 16,-11-4-140-16,-6 2-108 0</inkml:trace>
  <inkml:trace contextRef="#ctx0" brushRef="#br0" timeOffset="153981.155">3808 14410 773 0,'9'-4'381'0,"23"0"-108"15,8-2-33-15,15-1-31 16,8 2-41-16,-2 2-69 15,-3 1-25-15,-9 7-34 16,-8 5-69-16</inkml:trace>
  <inkml:trace contextRef="#ctx0" brushRef="#br0" timeOffset="155013.6148">4927 14179 636 0,'-9'-19'323'16,"-2"-25"-84"-16,12-2-57 15,21 2-66-15,9-1-8 16,19 6-7-16,7 9-5 15,13 23-1-15,3 13-18 0,-13 29-34 16,-15 13-2-16,-45 11-9 16,-26 12-3-16,-52 12-7 15,-10 7-2-15,0-3-6 16,6-9-3-16,38-33-2 16,11-19-7-16,21-27-13 15,9-13-10-15,11-11-11 16,9-3 8-16,14 2 30 15,9 6 18-15,14 16 33 16,7 13 3-16,5 22-14 16,-4 6-7-16,-7 5-18 15,-5-1 6-15</inkml:trace>
  <inkml:trace contextRef="#ctx0" brushRef="#br0" timeOffset="156291.6594">5798 14456 565 0,'0'-2'323'0,"4"-2"-40"15,-3-6-39-15,0-4-61 0,0-1-17 0,-8-12-41 16,-2 1-15-1,-8-2-29 1,-6 2-26-16,-10 9-34 16,-6 7-15-16,-4 15-16 0,2 9-5 15,11 9 1-15,6 8 2 16,17 4 1-16,8 2 0 16,20-2 1-1,10-7 3-15,16-11-1 0,4-7 1 16,-2-11 4-16,1-6 3 15,-18-9 10 1,-5-6 4-16,-13-3 6 16,-13-3 1-16,-6 5-5 15,-5 4-5-15,-8 10-12 0,6 11-6 16,0 18-5-16,4 11 0 16,8 16 5-16,4 4 1 15,7 6 2-15,-3 2 2 16,-8 1 2-16,-8 2 1 15,-16 1 3-15,-9-2 2 0,-11-11 3 16,-5-10 3 0,0-19 6-16,5-10 5 0,13-22 4 15,3-10-1-15,17-17-13 16,0-10-10-16,18-2-26 16,14 2-58-16,11 3-161 15</inkml:trace>
  <inkml:trace contextRef="#ctx0" brushRef="#br0" timeOffset="156864.124">6162 13803 598 0,'0'-1'305'16,"6"3"-91"-16,0 10-55 0,-4 26-62 16,2 15-17-16,-5 19-13 15,-3 8-4-15,-2 4-9 0,-4-3-4 16,0 1-10 0,-1-6-3-16,1-14-1 15,2-8 2-15,2-22 10 0,3-7 6 16,4-14 8-16,3-6 16 15,9-11 7-15,1-10-3 16,9-16-13-16,3-5-21 16,3-3-29-16,0 2-5 0,-6 9-7 15,-4 9-2-15,-6 13 1 16,-3 5-2 0,-7 12-2-16,-3 10 0 15,-2 12 0-15,1 7 0 16,8 3 0-16,7-5 0 15,14-15-1-15,11-10-1 16,11-20-50-16,4-12 49 16</inkml:trace>
  <inkml:trace contextRef="#ctx0" brushRef="#br0" timeOffset="160407.5654">7360 14149 610 0,'-12'-1'300'0,"-2"1"-92"0,6 0-29 15,24 6-37-15,17 4-15 16,41 1-43-16,25 1-21 16,27-3-34-16,8-1-12 15,-13-3-8-15,-16-3 37 16,-28 0-166-16,-17-4-90 16</inkml:trace>
  <inkml:trace contextRef="#ctx0" brushRef="#br0" timeOffset="160642.9052">7386 14342 885 0,'5'1'347'0,"18"-2"-205"16,20-3-36-16,39 2-21 15,15-4-4-15,8 2-35 16,0 1-19-16,-17 1-15 0,-12-2-5 16,-8 3-66-16,-11-2-45 15,-20-1-145-15</inkml:trace>
  <inkml:trace contextRef="#ctx0" brushRef="#br0" timeOffset="160841.8384">7951 14058 442 0,'0'-2'267'16,"11"-4"-20"-16,12 6-84 16,27 9-84-16,8 4-12 15,12 10 44-15,-8 0 7 16,-22 9 17-16,-12 6 13 16,-36 4-23-16,-18 4-8 15,-21 2-11-15,-10-5-15 16,8-6-42-16,13-9-15 15,24-18-181-15</inkml:trace>
  <inkml:trace contextRef="#ctx0" brushRef="#br0" timeOffset="161425.3387">9197 14105 893 0,'16'-5'368'16,"17"-3"-208"-16,-4 10-40 15,-15 17-33-15,-6 9-10 16,-9 16-24-16,-8 7-1 0,-3 7-12 16,2-1-8-16,9-11-11 15,9-9-1-15,19-20 7 16,7-11 4-16,8-23 5 16,7-12-3-16,-5-20-5 15,1-7-1-15,-10-4-6 16,-5 0-2-16,-9 13-5 15,-7 5 18-15,-11 18 13 16,-3 14-3-16,-9 15-7 16,-3 15-21-16,0 17-17 15,0 8 3-15,12 6 1 0,7 4 2 16,13-1 1-16,5-4-4 16,4-13-102-16,-3-10-81 15</inkml:trace>
  <inkml:trace contextRef="#ctx0" brushRef="#br0" timeOffset="161660.1776">9809 14314 961 0,'0'8'445'0,"-6"9"-126"16,3 20-234-16,-7 9-9 0,2 9-8 16,8-2-11-16,-3-7-24 0,5-1-10 15,-1-13-68 1,-1-3-67-16</inkml:trace>
  <inkml:trace contextRef="#ctx0" brushRef="#br0" timeOffset="161958.9419">9769 14455 659 0,'4'-11'378'16,"16"-11"-19"-16,7 3-136 0,12 6-99 16,8 8-30-16,-1 10-55 15,-6 5-22-15,-16 12-4 16,-12 0 0-1,-24 6 2-15,-9 2 2 16,-15-7-2 0,2-1-2-16,11-11-6 0,13 1-4 15,19-4-2-15,11-1 0 0,16 0 1 16,0-3 1 0,1 5-1-16,-6 1-2 15,-23 6 4-15,-12 0 3 16,-28 0 4-16,-13-2 7 15,-5-6-47-15</inkml:trace>
  <inkml:trace contextRef="#ctx0" brushRef="#br0" timeOffset="162306.4414">10460 14179 1002 0,'6'-1'445'16,"6"-2"-173"-16,28 5-179 15,14-1-32-15,19 0-19 16,10 1-16-16,-4-2-20 16,-6 0-44-16,-13 0-214 15</inkml:trace>
  <inkml:trace contextRef="#ctx0" brushRef="#br0" timeOffset="162472.8969">10555 14406 1098 0,'33'-2'469'15,"42"2"-259"-15,8 1-51 16,3 5-75-16,-5 2-31 15,-13 0-187-15</inkml:trace>
  <inkml:trace contextRef="#ctx0" brushRef="#br0" timeOffset="163170.5449">11606 14216 1074 0,'11'16'436'16,"0"11"-212"-16,9 38-205 16,3 10 15-16,-5 6-4 15,0-1 0-15,0-22 1 16,-4-10 8-16,-1-21 39 16,2-12 19-16,-5-27 1 15,4-13-10-15,5-21-43 16,1-14-19-16,3-27-5 15,-1-19-1-15,-9-33-7 16,-9-19-2-16,-3-5-11 0,-3 14-2 16,-1 38-5-16,-1 32-3 15,-7 41 1-15,1 13-1 16,1 16-2-16,5 8-1 16,6 5 3-16,6-1 2 15,16 4 5-15,5-1 1 16,35-4-1-16,17 0-2 15,44-7-2-15,30-5 1 16,47 0 0-16,26 1 0 0,19 4 4 16,0 4 1-16,-30 0 1 15,-21-3 2-15,-36 2 0 16,-27-3 0-16,-35 4 0 16,-25-2 1-16,-35-5 0 15,-12 1 1-15,-16-7 3 16,-7-2-1-16,-10 1-4 15,-3 1-2-15,-8 13-12 16,6 16-3-16,4 28 1 0,3 15 0 16,5 28 10-1,-5 6 3-15,9 7 3 0,-13-15 12 16,14-9-156-16,4-14-295 16</inkml:trace>
  <inkml:trace contextRef="#ctx0" brushRef="#br0" timeOffset="163713.7099">12214 14211 221 0,'-6'-1'167'0,"-7"-3"97"16,-4-8 4-1,-4-10 37-15,10-7-21 0,15-8-104 16,15 1-51 0,20-5-68-16,13 4-4 0,21 17 0 15,5 7-2-15,4 31-15 16,-15 15-12-16,-43 10-12 15,-29 12-3-15,-62 10 0 16,-19 6-1-16,-7 12 1 16,3-10-1-16,41-18-4 15,18-16-2-15,28-29-6 16,13-7 1-16,20-14 2 16,13-3 0-16,25 2 6 15,5-2 1-15,8 7-4 16,-5 9-1-16,-26 5-70 15,-13 8-102-15</inkml:trace>
  <inkml:trace contextRef="#ctx0" brushRef="#br0" timeOffset="164204.5352">12878 14466 299 0,'7'0'250'16,"7"1"18"-16,-2-5-37 15,1 0-11-15,4-7-36 16,1-8-9-16,-3-3-14 16,-2-5-4-16,-15-3-24 15,-7-1-17-15,-14 2-43 16,-9 6-30-16,-12 12-29 15,-4 14-11-15,0 17-8 16,4 9 1-16,20 13 1 0,7 3-1 16,21 4-1-16,10-4-9 15,15-14-21-15,6-9-16 16,8-14-33-16,0-8 8 16,-6-9 26-16,-4-4 20 15,-11-4 45-15,-2 2 11 16,-10 5 28-16,-1 6 2 15,-4 14 2-15,0 7-8 16,-1 14-27-16,1 4-6 16,-9 11-10-16,-4 4-2 15,-15 5 2-15,-7-2 2 16,-12-5 4-16,-4-8 4 16,1-12 4-16,3-13 1 15,12-22-3-15,5-15-10 0,16-16-92 16,6-6-59-16</inkml:trace>
  <inkml:trace contextRef="#ctx0" brushRef="#br0" timeOffset="164682.3099">13323 13849 1003 0,'2'-11'465'16,"2"-11"-197"-16,-4 15-65 0,-4 21-86 16,1 19-36-1,-4 27-46-15,3 11 2 16,-3 10-2-1,3 4-8-15,2-5-10 0,-4 1-4 16,5-12-2 0,-1-10 1-16,-1-19 0 0,1-13 1 15,-2-17 9-15,0-10 3 16,7-14 3-16,1-4-2 16,13-10-12-16,6-1-5 15,8-3-8-15,4 0-1 16,4 9-2-16,-1 8-2 0,-6 14-3 15,-2 9-1-15,-14 15 1 16,-3 4 2-16,-3 9 4 16,4 0 2-16,2-8 2 15,5-4 1-15,-4-13 1 16,-2-3 0-16,-3-6 0 16,-4-2-2-16,5 0-83 15,-1 0 487-15</inkml:trace>
  <inkml:trace contextRef="#ctx0" brushRef="#br0" timeOffset="169365.588">14841 14262 531 0,'-3'-8'323'15,"-4"-5"-31"-15,6 1-100 16,1 0-48-16,10 2-51 15,6-1-28-15,11 6-37 0,4 2-9 16,5 9-10-16,-2 10-7 16,-7 10-1-16,-5 4 3 15,-6 1 5-15,0-2 9 16,2-17 43-16,9-8 18 16,3-19 38-1,-3-13 13 1,-5-10-17-16,-9 1-14 0,-14 3-41 15,-6 8-20-15,-5 18-69 0,0 7-72 16,-1 17-290 0</inkml:trace>
  <inkml:trace contextRef="#ctx0" brushRef="#br0" timeOffset="169587.6213">14815 14541 676 0,'8'1'313'0,"19"3"-69"0,15-1-39 0,26-4 19 16,7-1-25 0,4-6-79-16,-2 0-31 15,-27 1-45-15,-11 3-14 16,-28 2-19-16,-12 0 7 15,-13 12-158-15</inkml:trace>
  <inkml:trace contextRef="#ctx0" brushRef="#br0" timeOffset="171798.8677">15838 14332 460 0,'-2'-2'307'0,"3"-6"18"15,7 0-107-15,13-15-68 16,9-7-23-16,8-9-19 16,0-8-5-16,-8 3-14 31,-4 5-3-31,-13 10 3 15,-6 7-2-15,-7 13-10 0,-1 5-15 0,-4 19-36 16,2 14-21-16,2 23-13 16,-1 12-2-16,0 16 7 15,8 3 4-15,7-9 2 16,-2-11 5-16,12-21-69 31,-5-14-102-31</inkml:trace>
  <inkml:trace contextRef="#ctx0" brushRef="#br0" timeOffset="172169.1771">16347 14184 1030 0,'-6'-9'440'0,"3"-16"-254"16,12 6-67-16,22 8-68 16,13 3-24-16,7 14-21 15,-1 4 5-15,-15 13-1 16,-14 6 4-16,-26 12 13 16,-13 6 1-16,-33 8 0 0,-10 2-3 15,-2-8-10-15,3-7-1 16,31-24 4-16,17-9-7 15,21-12-5-15,12-5-4 16,24 2-5-16,5-1 3 16,4 11 17-16,2 6 3 15,-19 5 8-15,-3 4 1 0,-16-4-9 16,-7-4-1 0,-5-3-48-16,-1-3-61 15</inkml:trace>
  <inkml:trace contextRef="#ctx0" brushRef="#br0" timeOffset="172329.017">16831 14560 1202 0,'-1'-8'636'16,"0"1"-142"-16,-7 0-314 0,3 6-62 15,-1 2-115-15,2 3-70 16</inkml:trace>
  <inkml:trace contextRef="#ctx0" brushRef="#br0" timeOffset="172852.2229">17338 14260 503 0,'7'-5'290'0,"5"-6"-26"16,-3 0-34-16,-7 1-50 0,-3-3-28 16,-15-1-54-16,-6-1-22 15,-10 2-41-15,-6 3-16 16,1 9-21-16,0 4-10 16,9 7-8-16,9 4 2 15,7 1 2-15,8 1 2 16,12-1 5-1,3-4 2-15,16-3 4 0,6 1 1 16,4-4 1 0,0 5-2-16,-4 2-4 0,-2 4-2 0,-5 13 4 15,-2 5 4-15,-14 9 10 16,-4 5 7 0,-18-9 11-16,-13-2 4 15,-13-14 4 1,-7-5 2-16,-2-7-8 0,4-11-3 15,6-12-65-15,8-4-58 16,15-8-211-16</inkml:trace>
  <inkml:trace contextRef="#ctx0" brushRef="#br0" timeOffset="173155.3505">17582 14313 1041 0,'9'-12'431'0,"3"-14"-252"0,2-2-23 16,-4-1-31-16,-5-1-10 0,3 11-9 16,-5 1-4-1,0 14-28 1,-3 4-19-16,-3 7-33 15,3 12-14-15,-1 17-4 16,2 13 2-16,7 19 1 16,-1 1 0-16,2-1 0 15,-1-11 0-15,-1-23 1 0,1-11 27 16,0-21-161-16</inkml:trace>
  <inkml:trace contextRef="#ctx0" brushRef="#br0" timeOffset="173802.5431">18444 14033 599 0,'7'-4'357'16,"4"-2"-26"-16,2 6-138 15,-8 6-89-15,-2 10-19 16,-3 6-16-16,-6 3-12 16,-1 2-16-16,-2-6-10 15,0-6-17-15,8-7 0 16,3-9 1-16,5-11-2 15,10-11-3-15,5-4-4 16,4-5-4-16,2 2-1 0,-3 12-3 16,-2 4 0-1,-3 15 0-15,-5 10 3 16,-9 8 10-16,-6 6 3 0,-8 1 0 16,-2-2-2-16,3-3-4 15,3-3-2-15,7-12 1 16,8-5-1-16,8-12-3 0,3-10 1 15,9-3-3-15,-5-5-1 16,5 1-3-16,0 9-1 16,-4 12 1-16,-5 7 3 15,-9 17 11-15,-4 6 6 16,-9 3 4-16,-1 4-1 16,-4 0-5-16,-1-5 50 15,3 1-237-15</inkml:trace>
  <inkml:trace contextRef="#ctx0" brushRef="#br0" timeOffset="174003.5565">18359 14323 692 0,'-4'1'360'15,"11"3"-23"-15,17-2-143 16,35-1-70-16,23-2-5 15,31-7-52-15,5 2-28 16,-11 3-23-16,-17 3 1 16,-35 6-176-16,-15-2-215 0</inkml:trace>
  <inkml:trace contextRef="#ctx0" brushRef="#br0" timeOffset="174392.0853">18716 14679 997 0,'-12'-4'460'0,"-18"-4"-187"0,-6 0-31 16,-6 7-60-16,5 1-36 15,10 8-71-15,9 1-28 0,14 7-37 16,4 4-10 0,19 3-3-16,16 5 2 15,18 8 3-15,6 3 1 0,-13 3 2 16,-16-5 0-1,-38-5 29-15,-22-7 27 0,-26-15 36 16,-4-5 5-16,5-20-24 16,9-3-26-16,19-10-113 15,3-4 262-15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11-01T12:57:18.9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2037 14417 720 0,'0'-2'351'15,"-1"4"-109"-15,-3 13-55 0,-7 17-58 16,-4 5-25-16,-5 17-46 15,-3 1-19-15,3 2-24 16,4-4-3-16,4-16-1 16,5-10-1-16,7-20 6 15,6-7 3-15,10-20 0 16,5-10 2-16,1-15-7 16,-1-5-1-16,-5 0-4 15,-4 0 0 1,-1 5 3-16,-4 4 3 0,0 17-2 15,-4 12-2-15,2 22-1 16,4 14-4-16,0 18 4 16,4 4 2-16,4 8-6 15,0 1-4-15,4-7 1 16,2-1 19-16,-1-14-119 16,1-12-69-1</inkml:trace>
  <inkml:trace contextRef="#ctx0" brushRef="#br0" timeOffset="1">1935 14631 824 0,'8'-1'348'0,"13"0"-183"16,10-3-53-16,20 4-48 15,4 1-20-15,-2 5-140 16</inkml:trace>
  <inkml:trace contextRef="#ctx0" brushRef="#br0" timeOffset="2">2050 14298 810 0,'-24'-11'438'0,"-31"-3"-42"0,-9 8-203 16,-5 24-97-16,1 18-33 15,8 24-62-15,9 16-20 16,20 14-13-16,15 6 2 16,31 8 7-16,9-6 6 0,29-12 0 15,22-15 7 1,27-44 10-16,14-17 3 16,5-36 46-16,-17-19 27 0,-25-28 38 15,-24-17 22 1,-42-10-2-16,-18-4-18 0,-43-5-42 15,-3 9-27 1,-7 22-42-16,5 12-13 16,23 37-52-16,6 12-75 0</inkml:trace>
  <inkml:trace contextRef="#ctx0" brushRef="#br0" timeOffset="3">4654 14126 525 0,'2'-3'300'0,"-2"-3"-37"16,-4 4-78-16,3 2-81 15,0 0-41-15,-11 5-49 16,-36 53-6-16,25-22 8 16,1 3 3-16,5 0 1 15,4-5 0-15,10-10-4 16,-1-8 14-16,2-13 56 16,3-4 10-16,2-16 14 15,4-3-11-15,8-14-51 16,-6-8-8-16,4 3-15 15,0-2-7-15,1 11-8 16,2 4-4-16,1 7-3 0,-1 4-3 16,-3 5-9-1,-2 6-7-15,0 8-5 16,-3 9 2-16,1 9 7 16,2 3 8-16,2 12 4 0,3 0 2 15,1 7-1 1,-2-1 1-16,-5-9-6 0,-1-4-42 15,-1-10-148-15,-1-9-188 16</inkml:trace>
  <inkml:trace contextRef="#ctx0" brushRef="#br0" timeOffset="4">4537 14240 827 0,'4'-2'427'0,"5"-2"-135"0,18 4-81 16,8 0-19-16,12 5-54 16,4 0-37-16,-9 0-42 15,-5 2-68-15</inkml:trace>
  <inkml:trace contextRef="#ctx0" brushRef="#br0" timeOffset="5">11312 17231 680 0,'3'-4'305'0,"1"0"-142"15,-3 4-19-15,-1 0-26 16,0 1-13-16,4 29-32 15,11 55-1-15,-6-26-23 16,-2 5-10-16,-5-12 0 0,-2-10-33 16,-6-16-154-16,-5-13-184 15</inkml:trace>
  <inkml:trace contextRef="#ctx0" brushRef="#br0" timeOffset="6">11253 17148 763 0,'17'-8'387'0,"9"-5"-118"16,11 8-113 0,3 4-27-16,2 5-55 0,1 3-23 15,-18 4-29-15,-8 5-2 16,-23 4-1-16,-7 1 0 16,-8-4-1-1,1-6-2-15,16-5-13 16,8-5-3-16,22-3-7 0,7 0-3 15,11 2 6 1,3 7 0-16,-12 9 3 0,-12 6 15 16,-32 11 21-16,-20 5 6 15,-27 8 3-15,-7-5-12 0,-2-13-23 16,10-7-51 0,22-20-223-16</inkml:trace>
  <inkml:trace contextRef="#ctx0" brushRef="#br0" timeOffset="7">11477 16963 886 0,'-34'-1'394'15,"-24"-2"-192"-15,-12 14-102 16,-3 12-26-16,-3 15-44 0,1 13-21 16,14 19-11-16,14 12-2 15,24 22 16 1,11 2 4-16,27 1 2 16,18-4 2-16,37-16-15 15,14-7 1-15,22-29 4 0,4-19 2 16,13-55 5-16,-2-24 1 15,-14-35 58 1,-13-17 34-16,-51-22 52 0,-16-7 22 16,-42-3-44-16,-21 12-25 15,-23 30-50-15,-15 15-22 16,-13 29-24-16,-1 13-17 16,9 19-168-16,11 13-498 0</inkml:trace>
  <inkml:trace contextRef="#ctx0" brushRef="#br0" timeOffset="8">14897 13166 423 0,'6'-6'268'16,"7"-3"0"-16,-5 3-23 0,-10 12-33 15,-5 8-19-15,-16 16-46 16,-4 5-26-16,1 11-58 0,-3-1-23 16,12-7-25-16,4-5-5 15,7-17-4-15,5-6 1 16,7-12 4-1,3-10 0-15,8-15 2 16,7-11-2-16,3-10-8 16,5-3 0-16,1-2 0 15,0 2 0-15,-6 7 1 16,-7 7-2-16,-7 20-2 16,-6 10 2-16,-5 20 2 15,1 11 2-15,4 21 2 16,3 9-2-16,8 16-3 15,1 3-1-15,10-10 1 16,-1-6-25-16,1-26-133 16,-1-10-95-16</inkml:trace>
  <inkml:trace contextRef="#ctx0" brushRef="#br0" timeOffset="9">14859 13193 906 0,'12'2'437'0,"10"0"-199"0,22 8-91 16,9 1-28-16,6 1-74 16,-5 0-15-16,-7-8-114 15,-9-2-123-15</inkml:trace>
  <inkml:trace contextRef="#ctx0" brushRef="#br0" timeOffset="10">15031 12796 1154 0,'-31'-5'469'16,"-41"0"-293"-16,-7 14-42 16,4 26-67-16,5 17-24 15,20 24-39-15,8 11-4 16,22 18-6-16,11 8 0 0,22 5 1 16,15-6 2-1,36-27 3-15,23-23 1 16,36-36 9-16,7-18 1 15,-8-34 43 1,-11-22 15-16,-35-39 42 16,-21-18 22-16,-49-18-23 0,-29-2-10 15,-43 18-47-15,-11 17-24 0,-8 32-30 16,3 19-36 0,13 33-474-16</inkml:trace>
  <inkml:trace contextRef="#ctx0" brushRef="#br0" timeOffset="11">23112 15104 778 0,'0'-1'370'15,"0"1"-122"-15,-4 20-113 16,-1 17-32-16,-5 24-30 16,1 8-22-16,0 8-33 0,2-7-4 15,6-18-2-15,1-15 4 16,0-28-45-16,-2-14-44 15,-2-28-54-15,-3-13-13 16,0-19 41-16,3-4 42 16,3 1 48-16,2 7 7 0,8 19 2 15,6 11 10-15,5 17 34 16,6 11 17-16,6 3 34 16,3 6-2-16,2 10-20 15,-7-3-12-15,-14 2-29 16,-8 1-6-16,-20-4-6 15,-6 5-1-15,-3-6-7 16,4 1-7-16,20-4-6 16,14-1-3-16,19 4 1 15,8 2 3-15,-5 6 0 16,-4 4 1-16,-14 3 2 16,-13-1 8-16,-17-1 14 15,-16-4 3-15,-20-6 4 16,-10-5-4-16,2-10-34 15,7-6-56-15,22-7-191 0,15 1-241 16</inkml:trace>
  <inkml:trace contextRef="#ctx0" brushRef="#br0" timeOffset="12">23337 14925 1038 0,'-31'-6'405'0,"-42"2"-272"16,-7 11-49-16,-8 29-39 16,6 13-18-16,9 17-30 15,3 9-5-15,13 11-4 16,11 9 1-16,39 5 12 16,30-4 10-16,40-9 16 15,24-8 5-15,34-20-4 16,7-10-3-16,15-32 39 15,-7-20 34-15,-24-39 57 16,-13-17 28-16,-39-30 8 16,-21-24-22-16,-54-17-36 15,-20 1-21-15,-41 20-62 16,-10 22-17-16,6 32-62 0,-5 9-88 16</inkml:trace>
  <inkml:trace contextRef="#ctx0" brushRef="#br0" timeOffset="13">20446 15896 226 0,'2'-3'181'0,"-2"1"8"15,-2 0-71-15,2 1-31 0,0 0-51 16,0 1-9 0,0 0 14-16,0 0 16 15,0-2 40-15,0 1 15 16,0 1 5-16,0 0-6 15,0 0-16-15,0 0-9 16,-1 8-17-16,-3 17-8 16,-15 37-27-16,10-27-8 15,0 2-14-15,3-2 2 16,3-10-3-16,-1-3-5 16,3-10 0-16,1-4-2 15,6-10-74-15,-1-7-94 0</inkml:trace>
  <inkml:trace contextRef="#ctx0" brushRef="#br0" timeOffset="14">20420 15903 727 0,'0'-3'348'15,"2"-2"-144"-15,-1-1-57 16,-1 5-74-1,0 0-24-15,4-2-9 0,12-3 0 16,34-3 5 0,-27 13-2-16,3 5-11 0,0 4-1 15,-12-2 3-15,-4 3 3 16,-14-1 5-16,-8 3-3 16,-13-2-8-16,0 1-7 15,-4-6-11-15,5-2-2 16,6-4-3-16,4-3-4 0,10-2-7 15,5-3-3-15,7 1-1 16,3 3 0-16,4 5 5 16,2 1 1-16,0 5 1 15,5 2 0-15,-7 0 3 16,-2 3 1-16,-8 4 3 16,-7-1 2-16,-3 4 0 15,-9-5 0-15,-2-2-1 16,-5-4 1-16,-4-9 4 15,0-2 0-15,0-11 2 16,2-1-3-16,5-1-7 16,5 4-2-16,7 6-13 0,5 4-23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1-01T09:41:35.04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2361 5316 576 0,'-15'-9'290'0,"-24"-11"-79"32,-7 6-44-32,-9 3-41 0,-3 6-16 0,2 10-27 0,-1 6-16 15,10 18-31-15,9 7-15 32,27 10-22-32,17-2-4 15,37-4 7-15,11-8 4 16,15-12 6-16,4-6 1 15,-20-12-1-15,-8-2 4 16,-29 0 9-16,-10 0 3 0,-26 2 4 16,-16 6-1-16,-17 5-5 15,-10 4-4-15,3 9-7 16,4 0-3-16,14 8-6 16,10 0-4-16,21 2-4 15,11 1-1-15,21-8-1 16,9-4 3-16,15-12 1 15,9-10 4-15,6-13 6 16,4-7 1-16,-9-8 1 16,-4 0 2-16,-16 2-3 15,-9 3-1-15,-14 11 4 16,-6 9 2-16,-8 17 5 0,-2 8-4 16,-2 10-3-16,-3 1-3 15,5-5-7-15,2-2 2 16,2-15 0-16,4-6 2 15,2-15 4-15,2-10 1 0,4-14-1 16,1-10-4 0,6-4-5-16,-1 3-2 15,1 5-1-15,3 9 0 16,0 18 3-16,-3 5 3 0,3 13 6 16,-5 7 3-16,-3 7 2 15,-1 8 0-15,-2 4-6 16,-1 0 8-16,-2-2-250 15</inkml:trace>
  <inkml:trace contextRef="#ctx0" brushRef="#br0" timeOffset="149.5748">2743 5703 788 0,'5'-8'479'15,"-1"-7"-34"-15,5 17-241 0,0 7-45 16,-5 14-74-16,7 10-23 15,-7 3-29-15,-7 5-10 16,11 1-205-16,-5-2-279 16</inkml:trace>
  <inkml:trace contextRef="#ctx0" brushRef="#br0" timeOffset="484.8765">2889 5572 951 0,'-3'-16'460'16,"3"-20"-182"-16,13 3-61 16,17 1-88-16,5 7-36 15,7 12-35-15,-4 11-18 0,-4 23-15 16,3 11-2-16,-10 20 5 16,-4 7 1-16,-10 9 1 15,-8-1-6-15,5-4-9 0,0-6-3 31,8-21-6-31,2-9 6 0,-2-21 4 16,1-11 1-16,-10-19 5 0,-7-6-3 16,-8-12-3-1,-13 0-3-15,-11 13-9 16,-7 9-4-16,-7 27-5 16,1 9-1-16,6 18 2 15,9 4 0-15,17 0-79 16,11 2-81-16</inkml:trace>
  <inkml:trace contextRef="#ctx0" brushRef="#br0" timeOffset="819.9721">3671 5681 710 0,'-5'-10'361'16,"-10"-10"-105"-16,-3 2-45 0,-5 4-72 15,-2 6-32-15,-1 8-48 16,1 3-19 0,6 10-26-16,7 2-7 0,12 1-8 15,10 3-3-15,9-4 4 16,4-5 0-16,-1-4 3 16,-2-5 0-16,-8-1-2 15,-10 0-1-15,-12 1-2 16,-8 3 0-16,-8 4 2 15,-2 3 3-15,8 7 9 16,7 2 3-16,9 7 6 16,7-3-1-16,8 1-5 15,-2-4-1-15,10-9-7 16,-1-4-7-16,3-8-140 0,3-7-156 16</inkml:trace>
  <inkml:trace contextRef="#ctx0" brushRef="#br0" timeOffset="1179.6326">3582 5473 1078 0,'-1'-20'442'0,"-7"-17"-265"16,5 11-52-16,-4 18-70 15,7 12-20-15,0 11-37 16,7 12-68-16,5 6-181 16,2 3-49-16,9 7 2 15,-3-4 78-15,1-2 300 16,-3-6 116-16,2-4 108 15,3 5 18-15,8 2-90 16,2 10-50-16,-1 15-85 16,-3 6-29-16,-18 1-22 15,-8-5-13-15,-14-16-14 16,-10-8-3-16,-6-3-5 16,-1-11-1-16,0-15-2 15,5-11-4-15,10-19-17 16,6-10-9-16,18-14-10 15,8-7-3-15,7 12 13 16,-14 20 7 0,2 0 7-16,39-56 4 0,-6 13-26 0,-1 11-78 15,-26 43-304-15</inkml:trace>
  <inkml:trace contextRef="#ctx0" brushRef="#br0" timeOffset="1751.801">4130 5822 379 0,'11'-3'234'16,"8"-4"-32"-1,-2-4-42-15,-2 1-8 16,-7-5-10-16,-2-1-7 16,-7-4-11-16,-7-2-8 0,-8 1-23 15,-7 0-12 1,-6 6-28-16,1 4-13 0,-2 10-24 15,5 7-8-15,6 12-8 16,3 5-2-16,13 8-2 0,4 3 1 31,9 0 3-31,9-2 0 16,10-9 5-16,3-6 0 0,2-17 3 16,-1-1 1-16,-8-13 0 15,-7-7 1-15,-3-4-1 0,-6-2-1 16,-9 2 0-16,0 3-2 0,-5 6-1 15,1 6-2 1,0 10 1 0,2 3 2-16,6 11 1 0,-3 2 0 0,18 2-1 15,0 2-1 1,8-3-2-16,9-3 2 16,-4-7 0-16,1-6 1 0,-5-10 3 15,-3-6-1-15,-4-8 2 16,-5-4-1-16,0 0-1 31,-5-2 0-31,-10 6 23 16,0 3 15-16,-3 18 14 0,2 8 10 15,-5 15-8 1,5 12-12-16,0 14-10 0,1 11-9 0,2 12-14 16,2 3-6-1,1-5-5-15,-4-11 0 16,6-15-4-16,-3-9-1 15,1-15-83-15,1-6-110 16</inkml:trace>
  <inkml:trace contextRef="#ctx0" brushRef="#br0" timeOffset="1881.9852">4559 5844 1064 0,'6'-6'431'0,"13"-4"-280"16,10 4-69-16,6 1-67 15,10 2-73-15</inkml:trace>
  <inkml:trace contextRef="#ctx0" brushRef="#br0" timeOffset="2195.5487">5020 5659 811 0,'-6'-8'401'0,"-4"-9"-136"0,-4-1-66 16,0 5-93-16,1 6-30 15,1 7-47-15,-1 6-13 16,7 5-14-16,1 1-2 16,8 4-5-16,9 0 0 15,0 0-2-15,7-1-5 16,-4-6-29-16,-4-3-15 16,-5-5-4-16,-6 2 7 15,-19-3 36-15,-5 1 18 0,-7 3 37 16,0 3 23-1,8 4 38-15,9 4 17 16,15-1 6-16,12 3-9 0,12 0-23 16,4-1-15-16,7 0-34 15,-4-5-13-15,-1-5-27 16,-1-4-138-16</inkml:trace>
  <inkml:trace contextRef="#ctx0" brushRef="#br0" timeOffset="2862.2322">5632 5641 753 0,'-3'0'387'0,"-3"2"-110"0,-3 10-119 16,-1 7-32-16,5 13-36 0,1 0-10 15,11 5-25 1,6-2-10-16,9-10-17 16,8-5-7-16,5-16-8 15,2-10-1-15,-1-16-3 16,-8-2-1-16,-10-8-1 0,-1-1-2 0,-13 5 1 15,-4 0-1 1,-6 15-4-16,-3 9 1 0,1 13 6 31,1 7 5-31,7 7 8 0,0-1 2 0,10 2-3 16,4 0-6 0,2-6-5-16,2-3-1 15,0-12-1-15,-3-5 0 16,1-11 0-1,-3-1 0-15,-4-8-2 0,1-1 0 0,3 7-3 16,4-1 0-16,4 13-2 0,5 6 0 31,2 8 2-31,1 6 1 16,-5 3 3-16,-6 2 3 0,-18 0 29 0,-11-1 13 16,-13-1 11-1,-5-2-1 1,3-6-26-16,4-3-65 15</inkml:trace>
  <inkml:trace contextRef="#ctx0" brushRef="#br0" timeOffset="3381.2358">6945 5638 594 0,'-7'-11'344'16,"-5"-8"-77"-16,-9 6-95 15,-2 8-30-15,-7 9-61 16,0 10-19-16,11 11-24 15,2 6-8-15,16 8-12 0,7 2 0 16,12-3 4-16,10-1 1 16,6-14 5-16,-1-10 3 15,-2-13 2-15,-12-10 4 16,-16-7 2-16,-6-5-2 16,-17 1-11-16,-9 0-9 15,-6 6-14 1,1 7-3-16,7 6-161 0,12 4-317 15</inkml:trace>
  <inkml:trace contextRef="#ctx0" brushRef="#br0" timeOffset="3619.5583">7082 5664 993 0,'-3'-6'473'15,"-2"-2"-197"-15,-4 7-121 16,0 3-42-16,-4 9-55 15,1 1-19-15,6 11-21 16,3 3-7-16,10 6-6 16,10 0-1-16,15 0 1 0,8-5-1 15,9-8 3-15,-1-8 1 16,-5-12 8 0,-9-9 3-16,-14-11 3 15,-9-4 0-15,-8-3-8 0,-7 1-5 0,-10 4-71 16,-5 1-118-16</inkml:trace>
  <inkml:trace contextRef="#ctx0" brushRef="#br0" timeOffset="3752.7265">7216 5531 942 0,'-2'-2'487'0,"-4"-5"-159"0,3 5-102 0,5 3-142 15,3 3-42-15,-5-4-76 16,6 1-137-16</inkml:trace>
  <inkml:trace contextRef="#ctx0" brushRef="#br0" timeOffset="4033.5824">7654 5634 842 0,'-14'-5'445'15,"-9"0"-124"-15,-5 5-163 16,-1 1-52-16,1 10-61 16,2 6-18-16,9 8-17 15,7 6-5-15,13 2-3 16,8-3 0-16,12-1 3 16,2-6 7-16,4-9 12 15,-4-5 12-15,-6-11 26 16,-8-7 10-16,-11-5 7 15,-5 0-7-15,-13 0-29 0,1 3-16 16,0 3-63-16,6 2-107 16</inkml:trace>
  <inkml:trace contextRef="#ctx0" brushRef="#br0" timeOffset="4346.4462">7740 5658 826 0,'4'-1'409'16,"11"1"-131"-16,9-1-73 0,12 1-92 16,2 3-21-16,4 0-40 15,3 0-17-15,-6 0-20 16,-3-3-8-16,-12 0-78 16,-10 0-44-16,-12 0-71 15,-7-3-16-15,-10-1 71 16,-1-2 41-16,0-1 69 15,2 2 16-15,7 9 19 16,0 0 23-16,3 10 62 16,0 6 26-16,0 4 25 15,-3 3-4-15,-5 4-41 0,2 3-22 16,1 3-37-16,6 0-17 16,1-7-6-16,2-7-90 15</inkml:trace>
  <inkml:trace contextRef="#ctx0" brushRef="#br0" timeOffset="4622.3405">8217 5714 492 0,'4'7'262'0,"2"9"-31"16,0 0-63-16,-4 3-8 15,-2-1-3-15,-2-7-13 16,-3-2-19-16,1-9-40 15,1-4-17-15,7-8-33 16,7-5-14-16,8-6-14 16,0-1-3-16,5 0-6 0,-5 3-1 15,1 9 3 1,-3 7 6-16,-3 10 23 0,-10 8 11 16,-2 11 7-1,-4 4-3-15,-1 4-19 16,3 2-8-16,1-3-122 15,4-3-171-15</inkml:trace>
  <inkml:trace contextRef="#ctx0" brushRef="#br0" timeOffset="4827.9871">8510 5631 720 0,'3'-6'441'0,"6"-7"-14"16,1 13-151-16,1 14-115 15,2 9-35-15,-3 20-38 16,-1 7-10-16,-2 14-9 0,-3 5-8 16,-2-2-19-16,0-6-10 15,4-16-17-15,4-14-8 16,7-17-71-16,0-6-98 16</inkml:trace>
  <inkml:trace contextRef="#ctx0" brushRef="#br0" timeOffset="5207.6134">8665 5816 1042 0,'11'-2'385'0,"15"-5"-299"16,8 1-48-16,6-1-22 16,-1-1-3-16,5 1-10 15,3-2-38-15,3-6-141 16,3-2-33-16,-5-4-3 15,-3 3 48-15,-10 8 214 0,-10 5 66 16,-13 9 66-16,-11 8 9 16,-14 9-49-16,-10 0-21 15,-14 6-44-15,-3-3-15 16,-2-8-20 0,3-1-8-16,12-15-5 0,5-5-3 15,9-10-10-15,11-7-6 16,5-6-10-16,6 1-4 15,12 2 7-15,1 3 17 16,6 13 30-16,0 4 14 16,6 13 21-16,0 7-5 0,0 11-15 15,-2 1-11-15,-4 5-22 16,-3 0-8-16,4 1 246 16</inkml:trace>
  <inkml:trace contextRef="#ctx0" brushRef="#br0" timeOffset="5953.3573">9826 5634 902 0,'15'1'355'0,"23"5"-223"15,19-4-28-15,21-1-4 16,4-2-7-16,-5-4-27 16,-8 1-11-16,-24 3-22 15,-17-1-13-15,-18 4-21 0,-12 0-9 16,-19 3-35-16,-3 3-31 16,-16 0-69-16,-2 1-31 15,7-3 13-15,2-1 30 16,16-3 79-16,8 0 49 15,8 5 70-15,4 2 32 16,7 6 47-16,3 6 6 16,2 4-28-16,0 3-24 15,1 1-40-15,0-3-17 0,-2-1-23 16,-2-6 5-16,-1-10-475 16</inkml:trace>
  <inkml:trace contextRef="#ctx0" brushRef="#br0" timeOffset="6237.8312">10647 5754 702 0,'-7'-10'362'16,"-8"-11"-102"-16,-3-3-58 15,-8 5-83-15,-2 4-36 16,-5 9-48-16,1 8-14 15,3 7-21-15,4 7-6 16,5 7 1-16,8 0 2 16,14 5 12-16,12-3 12 15,19-4 23-15,9-5 15 16,1-14 38-16,-3-5 10 16,-15-14 6-16,-10-4-13 15,-14-5-43-15,-2 2-20 16,1 9-143-16</inkml:trace>
  <inkml:trace contextRef="#ctx0" brushRef="#br0" timeOffset="7322.7687">3366 6641 373 0,'-14'0'206'0,"-12"0"-51"0,10 2-61 0,17 2-69 16,11 3-14-16,16 4-4 16,8 0 2-1,5 1 1-15,1 2 0 0,-13-3 3 16,-13-3 5-16,-16 3 47 15,-5 0 15 1,-15 3 13-16,-2 4 0 0,-4 3-44 16,-2 1-15-16,13-1-21 15,7 0-6-15,21-4-1 16,7-2-1-16,11-2 3 0,4-2 0 16,-12 1-4-16,-10 1-1 15,-17 9 1-15,-15 3-2 16,-22 11 39-16,-5 1 14 15,-4 0 23-15,7 2 7 16,26-7-32-16,17-2-13 0,26-4-15 16,13-3-6-16,17-3-3 15,-1-3 2-15,3-9-54 16,-1-1-157-16</inkml:trace>
  <inkml:trace contextRef="#ctx0" brushRef="#br0" timeOffset="7785.1752">3971 7000 770 0,'-1'-4'352'0,"9"7"-169"15,-4 3-66-15,1 19-79 16,4 11-14-16,-9 2-6 15,-1 3-1-15,0-4 1 0,-1-7 0 16,4-5-2-16,4-13-45 16,4-11-265-16</inkml:trace>
  <inkml:trace contextRef="#ctx0" brushRef="#br0" timeOffset="7973.353">4191 7039 636 0,'6'-3'324'16,"1"-3"-107"-16,-8 5-64 0,-20 6-73 15,-9 3-17-15,-9 7-15 16,4 4-4-16,5-3-16 16,13 4-10-16,16-3-13 15,2-3-2-15,24 1-1 16,9-3 1-16,14-2 1 16,8-1-3-16,3-3 2 15,0 2-72-15,-9-6-339 16</inkml:trace>
  <inkml:trace contextRef="#ctx0" brushRef="#br0" timeOffset="8366.1058">4533 7158 684 0,'-2'-9'346'0,"-3"-10"-102"0,-6-1-47 16,2 2-66-16,-6 3-28 16,-7 5-49-16,2 5-17 15,-9 7-32-15,-2 6-6 16,1 9-6-16,5 3-1 15,11 4 4-15,7-1 2 16,15-1 3-16,7 0 3 0,18-9 3 16,-2-4 1-1,3-12 2-15,2-4 0 16,-8-6 1-16,-3-2 0 16,-8 0 0-16,-6 1-3 0,-9 6-3 15,-2 3-5-15,-2 8-3 0,-3 4-2 16,4 8 0-1,2 5 0-15,5 1 4 16,9-3 1-16,11-4 3 16,3-6 3-16,9-10 20 15,-1-5 23-15,-2-12 41 16,-5-1 12-16,-8-6-4 16,-7-1-19-16,-11 4-42 0,-6-5-16 15,-8 12-86-15,-3 3-93 16</inkml:trace>
  <inkml:trace contextRef="#ctx0" brushRef="#br0" timeOffset="8828.2836">4808 7081 654 0,'7'-5'342'16,"3"-3"-86"-16,22 4-132 0,6-1-36 15,7 4-38-15,-1 1-10 16,-9 1-15-16,-6-1-6 16,-12 0 0-16,-3-2 0 15,-10-2 5-15,-4 3-1 16,-4 1-4-16,3 0-4 16,-1 0-13-16,-13 4-3 15,-34 17-5-15,27-6-1 0,5 4 1 16,3 2 3-16,7 5 1 15,9 1 2-15,16 0 2 16,0-4 3-16,18-8 3 16,-2-7 2-16,5-11 1 15,5-7 1-15,-8-10 1 16,-4-2 0-16,-5-2 2 16,-5-1 2-16,-11-3 4 15,-6 4 0-15,-9 2 14 16,-1 9 1-16,-5 11-5 15,2 3-3-15,1 13-19 0,3 3-6 16,4 12-3-16,1 0 1 16,2 3 0-16,2 0 2 15,1-8 0-15,-2-3 0 16,4-5-71-16,-1-8-167 16</inkml:trace>
  <inkml:trace contextRef="#ctx0" brushRef="#br0" timeOffset="8953.8327">5286 6833 1103 0,'1'-3'449'0,"1"-5"-255"0,2 10-153 16,2 2-31-16,-1 10-230 16</inkml:trace>
  <inkml:trace contextRef="#ctx0" brushRef="#br0" timeOffset="9121.6315">5684 7272 824 0,'1'5'396'0,"1"5"-151"15,-13 10-99-15,-6 5-44 16,-16 10-41-16,-6 3-16 15,3-2-43-15</inkml:trace>
  <inkml:trace contextRef="#ctx0" brushRef="#br0" timeOffset="10549.0308">6094 6959 543 0,'2'-10'270'0,"1"-9"-83"0,-2 0-23 16,-1 13-44-16,-1 4-33 0,0 12-50 16,1 13-20-1,0 18-22-15,0 8 3 0,2 13 4 16,4-5 3-1,5-6 4 1,6-8 3-16,-4-19 8 0,8-10 8 0,-4-19 22 16,-2-10 8-16,-6-16 12 15,-18-7-1-15,-6-13-7 32,-5-5-8-32,-6-14-15 0,9-9-8 15,3 4-15-15,8 11-8 16,17 20-11-16,8 14-6 15,24 13-8-15,15 4 2 0,18 7 3 16,13 2 6-16,4 4 1 16,-5 2-29-16,-16 2-170 15,-10 2-169-15</inkml:trace>
  <inkml:trace contextRef="#ctx0" brushRef="#br0" timeOffset="10885.2837">6464 7080 752 0,'-1'0'307'16,"1"8"-173"-16,1 3-62 15,-2 8-32-15,1 2 9 16,3-1 5-16,-2-4 0 15,8-2-5-15,-1-6 3 16,1-10 20-16,5-3 5 16,3-10-1-16,5-4-7 0,3-5-36 15,1-1-13-15,4 5-11 16,1 7-2 0,-3 8-1-16,-2 7 1 0,-7 10 1 15,-5 3-1-15,-6 7 2 16,-5 2 0-16,-3-1 0 15,0-2 0-15,0-1-153 16</inkml:trace>
  <inkml:trace contextRef="#ctx0" brushRef="#br0" timeOffset="11144.8216">7123 7226 713 0,'9'0'382'15,"7"6"-84"-15,-3 5-98 16,-11 9-73-16,-9 5-29 15,-17 9-34-15,-7 2-14 0,-8 2-21 16</inkml:trace>
  <inkml:trace contextRef="#ctx0" brushRef="#br0" timeOffset="12569.6974">7848 6982 423 0,'1'-6'286'0,"-2"-7"8"0,-4-1-69 15,-12 4-100-15,-8 2-32 0,-12 7-48 16,-2 4-17-1,3 11-20-15,6 5-9 16,10 6-9-16,17-3 0 16,18 1 3-16,9-2 4 15,16-12 5-15,-4 2 3 16,-6-11 3 0,-9-5 5-16,-15-2-1 15,-11-2-3-15,-17-1-5 0,-8 8-6 16,-10 5-5-16,1 1-2 15,9 10-5-15,8 3 0 16,16 4 3-16,14 3 2 16,22-3 7-16,14-5 1 15,17-9 1-15,3-5-1 16,1-4-17-16,-9-9-57 0,-9-4-121 16,-13-2-15-16,-15-7 31 15,-10-3 83-15,-11-11 184 16,-7-10 45-16,1-15 16 15,6-1-10-15,9 13-26 16,6 12-7-16,4 29-11 16,-1 11-16-16,5 22-37 15,0 14-23-15,1 22-15 16,4 5 0-16,-4-1 0 16,1-3 2-16,-1-18 3 15,-4-11 2-15,-3-15 8 0,-3-6 5 16,-3-15 9-16,4-5 1 15,-6-11-1-15,-2-3-3 16,-9-4-13-16,-11 4-6 16,-11 12-16-16,-12 7-7 0,-17 13-6 15,-6 7 1-15,-1 7 5 16,9-2-48 0</inkml:trace>
  <inkml:trace contextRef="#ctx0" brushRef="#br0" timeOffset="12904.985">8746 7071 814 0,'-2'2'360'15,"-12"1"-158"-15,-8 7-50 16,-14-1-43-16,-6-1-22 15,-3-2-37-15,1-6-12 16,10-3-8-16,6-5-1 16,7-6-7-16,7-3-5 15,8-8-14-15,8-1-8 16,11 2-19-16,6 2-3 16,6 12 1-16,0 10 4 15,-2 15 17-15,7 11 5 16,-1 10 7-16,-1 1 2 15,3 3 2-15,-10-4 0 16,-4-5 15 0,5-5-106-16</inkml:trace>
  <inkml:trace contextRef="#ctx0" brushRef="#br0" timeOffset="13473.9262">8881 6969 700 0,'3'-3'320'0,"9"0"-150"16,6 1-51-16,16 2-60 16,6 3-3-16,7-1-4 15,2 1-6-15,-12-3-13 16,-6 0-5-16,-17-5 1 15,-9 2 0-15,-13-2-8 16,-11 2-7-16,-14 4-13 16,-2 4-5-16,-1 7-7 15,5 2 1-15,11 9-1 16,5 3 2-16,13 2 3 16,3-1 2-16,15-5 6 0,6-3 3 15,10-8 3-15,4-5 2 16,5-9 2-16,0-2 1 15,-2-10-1-15,-4 0 1 16,-8-4-3-16,-8 2-2 16,-10 5-6-16,2 9-2 15,-9 3-2-15,1 7 2 16,-3 7 5-16,-5-3 3 0,3 6 3 16,-5-4-1-1,5-6 0-15,4-1 2 0,1-6 4 16,5-3 2-16,2-6 2 15,1-5-4-15,0-6-4 16,-1 0-4-16,3 3-3 16,0 3 0-16,6 10-2 15,1 7 1-15,-2 7-1 16,0 6-2-16,-8 6 0 16,-2-1 1-16,-4 5 1 15,-2-1 0-15,0-3-156 0</inkml:trace>
  <inkml:trace contextRef="#ctx0" brushRef="#br0" timeOffset="13625.5591">9367 6757 993 0,'-1'-7'484'16,"-5"-8"-197"-16,4 13-153 15,2 4-48 1,1 13-68-16,7 6 92 15</inkml:trace>
  <inkml:trace contextRef="#ctx0" brushRef="#br0" timeOffset="14165.0037">9652 7121 388 0,'9'4'239'15,"9"1"15"-15,10 6-113 0,8-1 6 16,1-1-8-16,3-3-15 15,-7-7-30-15,-3-4-16 16,-8-6-21-16,-10-4-7 16,-12-2-16-16,-9-4-4 0,-14-8-13 15,-2 0-8-15,-5 6-12 16,0 9-6-16,7 14-10 16,-2 8-5-16,7 14 3 15,5 5 2-15,8 17 10 16,3 3 4-16,7 8 6 15,4 3 1-15,2-2 2 16,-1-3 1-16,2-9 0 16,-1-8 45-16</inkml:trace>
  <inkml:trace contextRef="#ctx0" brushRef="#br0" timeOffset="14343.2439">10091 7054 980 0,'-1'-3'412'0,"-2"-5"-234"15,-1 15-115-15,1 4-31 16,1 12-24-16,0 7-1 0,4 3-2 16,3 2 7-1</inkml:trace>
  <inkml:trace contextRef="#ctx0" brushRef="#br0" timeOffset="14629.8088">10459 7141 819 0,'-8'-11'367'0,"-12"-8"-172"0,-3 2-53 15,-5 2-69-15,-4 2-22 16,3 6-37 0,1 7-14-16,8 10-13 0,6 8 0 15,9 6 4-15,6 0 5 16,7-2 10-16,8 1 8 0,11-6 21 16,-1-3 15-16,4-9 15 15,-3-5 0-15,-8-8-17 16,0 0-13-16,-7-3-103 15</inkml:trace>
  <inkml:trace contextRef="#ctx0" brushRef="#br0" timeOffset="15381.2826">10842 6530 657 0,'2'0'301'0,"9"2"-112"0,6 2-67 0,6 7-47 16,2 3-11-16,-3 8-29 16,-3 3-13-16,-14 4-8 15,-3 3-1 1,-7-3-1-16,-3-3 0 0,2-6-2 15,3-5-1-15,7-6-2 16,6-2 1-16,4-5 0 16,8 0-1-16,-5-2-2 15,-4 3-2-15,-8 4-2 16,-8 0 0-16,-7 8 0 16,-4 4 0-16,1 9-1 15,2 6-1-15,7 6-1 16,4 2 1-16,7 2 0 15,8 2 1-15,9 0 0 0,1 3 2 16,3-1 1-16,-5-2 2 16,-14-8 8-16,-5-5 5 15,-16-13 58-15,-10-4 25 16,-17-2 35-16,-10-2 22 16,-7 0-32-16,2-5-23 15,16-11-7-15,27-5-32 16</inkml:trace>
  <inkml:trace contextRef="#ctx0" brushRef="#br0" timeOffset="20207.6663">1739 8062 459 0,'-8'-2'265'15,"-6"-2"-60"-15,17 5-75 16,18 2-15-16,29-2-43 16,18 2-5-16,26 2-30 15,7-2-15-15,-3 5-2 16,-14-1-2-16,-24-1-18 16,-19-6-42-16,-21 0-201 15</inkml:trace>
  <inkml:trace contextRef="#ctx0" brushRef="#br0" timeOffset="20373.003">2054 8112 253 0,'-6'6'161'15,"0"12"30"-15,7 6-26 16,4 11-3-16,4 1 13 16,-2 15-29-16,1 6-20 15,2-3-49-15,-3 0-27 16,6-12-21-16,-6-9-2 15,2-11-134-15</inkml:trace>
  <inkml:trace contextRef="#ctx0" brushRef="#br0" timeOffset="20657.8909">2429 8347 724 0,'-11'-1'323'0,"-16"2"-161"0,-1 3-57 16,3 10-76-16,3 6-22 15,18 7-23-15,11 2 0 16,18-1 8-16,12-5 8 16,8-11 16-1,-1-9 15-15,-10-5 26 0,-4-6 32 16,-17-7 52-16,-8-3 2 15,-12-7-20-15,-9-5-34 16,-12 1-66-16,1 6-34 0,2 6-445 16</inkml:trace>
  <inkml:trace contextRef="#ctx0" brushRef="#br0" timeOffset="21244.5426">3489 8334 820 0,'-14'0'345'16,"-17"4"-203"-16,-1 8-43 15,1 14-56-15,7 9-24 0,19 7-23 16,9 0-4-16,25-6 7 16,5-8 4-16,9-12 12 15,1-6 7-15,-12-10 17 0,-10-9 11 16,-20-2 5 0,-16-5-5-16,-28-2-22 0,-10 4-16 15,-11 3-19-15,6 7-28 16,21 6-245-16</inkml:trace>
  <inkml:trace contextRef="#ctx0" brushRef="#br0" timeOffset="21509.3279">3746 8422 588 0,'-6'-11'358'16,"-6"-11"-24"-16,-1 6-104 15,-1 5-112-15,1 8-42 0,2 14-58 16,0 7-17 0,7 18-13-16,0 2-1 15,14 1 8-15,6-2 0 0,11-9 11 0,8-6 7 32,5-12 15-32,2-1 5 0,-5-8 7 15,-10-2 0-15,-10-11-2 16,-11-3-1-16,-7-5-93 15,-3-1-112-15</inkml:trace>
  <inkml:trace contextRef="#ctx0" brushRef="#br0" timeOffset="21635.967">3864 8219 833 0,'-3'-7'473'15,"0"-7"-64"-15,1 9-270 16,-1 3-67-16,3 9-69 15,3 2-2-15,3 11-238 16</inkml:trace>
  <inkml:trace contextRef="#ctx0" brushRef="#br0" timeOffset="21917.4794">4192 8402 926 0,'-13'-9'429'0,"-15"-4"-195"0,-2 3-70 16,-1 10-99-16,2 4-38 0,9 16-42 15,5 5-7-15,7 7 4 16,9 2 2-16,11-3 6 16,7-3 4-16,17-7 3 15,0-5 5-15,0-8 11 16,-6-4 4-16,-19-4 7 15,-6-1-2-15,-15-2-2 16,-7-1-3-16,-9-3-44 16,0-3-89-16</inkml:trace>
  <inkml:trace contextRef="#ctx0" brushRef="#br0" timeOffset="22087.2281">4277 8385 1085 0,'22'-1'427'0,"27"-2"-284"0,4 3-39 16,-2 0-45-16,-5-2-15 15,-13 3-27-15,-6-1-7 16,-9 3-79-16,-6-1-33 16,-17 0-134-1,-7-1-93-15</inkml:trace>
  <inkml:trace contextRef="#ctx0" brushRef="#br0" timeOffset="22203.2468">4446 8414 516 0,'1'9'303'16,"2"12"-45"-16,1 3-50 0,0 2-73 15,2 1-38-15,0-1-42 16,2-3-12-16,2-1-276 0</inkml:trace>
  <inkml:trace contextRef="#ctx0" brushRef="#br0" timeOffset="22456.2896">4593 8451 1003 0,'6'5'416'0,"5"8"-239"0,-2 2-50 16,-6 7-51-16,-1 0-19 0,-2-5-30 31,2-1-5-31,2-11-1 0,2-5-2 0,9-7-9 16,2-10-4-16,10-5-9 15,0-1-2-15,2 7 0 16,-1 4-1-16,-6 12-1 16,-1 7 1-1,-9 9 3-15,-5 6 2 0,-7 8 2 16,-1-4 5 0,0 3-339-16</inkml:trace>
  <inkml:trace contextRef="#ctx0" brushRef="#br0" timeOffset="22668.0374">5010 8356 952 0,'4'0'470'0,"-2"2"-184"16,0 12-88-16,3 24-115 15,-2 6-13-15,0 14 6 16,5 2 0-16,-8 0-16 15,-2 2-14-15,2-5-27 16,-5-4-9-16,9-12-52 16,-1-12-63-16,1-19-207 15</inkml:trace>
  <inkml:trace contextRef="#ctx0" brushRef="#br0" timeOffset="22797.5983">5033 8572 837 0,'2'-3'365'16,"12"3"-199"-16,5-1-75 16,15 1-70-16,4 5-65 15</inkml:trace>
  <inkml:trace contextRef="#ctx0" brushRef="#br0" timeOffset="23041.6384">5535 8492 724 0,'-4'8'401'0,"-6"4"-104"0,-6 3-107 16,-2 3-44 0,-5-1-63-16,-1-4-21 0,-3-6-26 15,-1-7-5-15,2-6-47 16,4-4-32-16,5-9-48 16,4-5-7-16,10-7 31 15,5 2 25-15,9 7 45 0,8 8 20 16,7 19 29-1,0 8 14-15,6 14 9 16,1 8-14-16,1 0-18 0,2 1-12 16,0-4-112-1</inkml:trace>
  <inkml:trace contextRef="#ctx0" brushRef="#br0" timeOffset="23790.3095">6454 8384 372 0,'1'-6'281'0,"-4"-10"39"16,-5 4-76-16,-12 2-85 16,-6 2-34-16,-3 7-42 15,0 2-16-15,7 9-39 0,7 5-17 16,19 5-17-16,9 2-3 15,16-4 10-15,6-1 5 16,1-3 4-16,-3-7 2 16,-10 0-1-16,-10-6 0 15,-13 0-7-15,-11 1-3 16,-16-1-4-16,-8 4-4 16,-4 2 1-16,1 5-2 0,9 4-3 15,9 2 0-15,17 0 3 16,9-1 7-16,23-3 10 15,4-5 5-15,13-1 4 16,1-3-1 0,-2-5-2-16,0-3 2 0,-8-8-1 15,-6-2 1-15,-9-9-3 16,-9-2-3-16,-2-2-6 16,-5-7-3-16,-6 2-2 15,1 4-1-15,-5 9 8 0,-1 13 2 16,6 16 10-16,-2 11 2 15,6 8-6-15,3 5-1 16,0 0-7-16,6-6 2 16,-6-6-182-16</inkml:trace>
  <inkml:trace contextRef="#ctx0" brushRef="#br0" timeOffset="23931.0654">6621 8142 1106 0,'-2'-6'466'0,"-2"-1"-293"16,4 5-81-16,6 5-84 15,3 11-49-15,9 7-296 16</inkml:trace>
  <inkml:trace contextRef="#ctx0" brushRef="#br0" timeOffset="24120.2972">6852 8407 894 0,'9'19'466'0,"1"16"-149"16,5-2-140-16,-2-3-61 16,-4-10-54-1,-1-3-3-15,-2-11 9 0,-1-5 0 16,5-4-9-16,3-8-13 16,2-7-28-16,4 1-9 15,-4-13-85-15,2 0-76 16,0 1-349-16</inkml:trace>
  <inkml:trace contextRef="#ctx0" brushRef="#br0" timeOffset="24519.5311">7316 8425 642 0,'7'5'346'16,"7"7"-83"-16,-3 1-75 15,-11 4-74 1,-6 1-16-16,-20-4-16 0,-1 1-11 15,-6-5-24-15,0-3-9 16,9-7-12-16,1-7-5 16,9-10-57-16,0-6-23 15,16-6-30-15,8-2-4 16,10 3 42-16,12 5 18 16,-5 16 23-16,0 7 10 15,-4 15 18-15,-2 8 11 0,-6 8 24 16,3 5 6-16,-3-4-2 15,2-2-3-15,-1-8-18 16,-2-8-6-16,6-12 0 16,-3-5-2-16,6-12 1 15,3-5-4-15,-5-6-9 16,2-3-4-16,-4-1-4 16,-5 1-4-16,-4 15 0 15,-2 10-1-15,-3 16 3 16,-1 9 3-16,-1 9-2 15,1 1 1-15,7 0-13 16,-8 0-74-16</inkml:trace>
  <inkml:trace contextRef="#ctx0" brushRef="#br0" timeOffset="25372.4691">8627 8380 711 0,'-9'12'314'0,"-8"6"-115"0,-16 13-129 16,-5 5-2-1,-5-4-17-15,0-5-14 16,5-11-30-16,7-10-11 15,12-13-27-15,5-6-28 0,13-15-1 16,0-3 6 0,10-6 20-16,5 1 28 15,6 9 33-15,1 6 16 0,2 16 28 16,-1 6 5 0,3 23-7-16,4 4-6 0,-4 8-18 15,2 3-5-15,-2-8-15 16,1-4-6-16,-1-8-2 15,0-3 0-15,-5-13-6 0,-3-3-25 16,-1-10-32-16,-2-7-9 16,6-4-2-16,-4-2 21 15,1 8 27 1,-2 3 8-16,-8 12 11 16,1 6 7-16,-8 11 7 15,1 3 1-15,-3-2-5 16,-3 0-2-16,3-10-2 15,-3-5 5-15,8-5-13 16,-3-7-5-16,3-12-9 0,6 1-6 16,0-7 5-16,3-2 4 15,6 2 0-15,0-1 7 16,1 11 9-16,6 9 6 16,-9 14 11-16,-4 9-6 15,1 12-7-15,-4 0-2 16,3 3-58-16,4-1-88 15</inkml:trace>
  <inkml:trace contextRef="#ctx0" brushRef="#br0" timeOffset="25602.8468">9262 8514 664 0,'6'-8'346'16,"6"-9"-103"-16,-10-5-82 15,-1-1-23-15,-4-5-35 16,-6 0-17-16,-10 6-37 15,-3 4-20-15,-12 14-17 16,-3 7-4-16,1 18-6 16,5 3 2-16,15 8 2 15,5 3 3-15,27-7 16 16,12 0 4-16,15-8 0 0,3-10-3 16,-6-6-8-16,-5-4 1 15,-10-5-127-15,-4-2-111 16</inkml:trace>
  <inkml:trace contextRef="#ctx0" brushRef="#br0" timeOffset="25790.5827">9351 8246 1154 0,'1'0'501'0,"-1"4"-274"0,4 11-65 15,-1 23-95-15,5 12 1 0,3 15-4 16,-3 3-11-16,-2 0-21 15,-6-2-10-15,-4-6-14 16,-2-4-3-16,6-9-97 16,2-8-79-16</inkml:trace>
  <inkml:trace contextRef="#ctx0" brushRef="#br0" timeOffset="25946.6796">9513 8470 781 0,'5'-1'347'16,"13"0"-168"-16,4 1-100 15,6 1-74-15,5 4-43 0,-1 0-207 16</inkml:trace>
  <inkml:trace contextRef="#ctx0" brushRef="#br0" timeOffset="26151.3147">9824 8482 567 0,'0'-7'369'0,"2"-9"-10"0,-4-4-78 16,-3-3-117-16,-2-1-33 16,-6 1-44-16,1 4-20 15,-4 8-35-15,-4 3-17 16,-2 13-23-16,-1 7-8 16,1 10-6-16,9 8 2 0,11 2 7 15,7 0 6-15,15 3 10 16,3-11 3-16,8-7 4 15,1 0-1-15,0-17-112 0,-2-3-86 32</inkml:trace>
  <inkml:trace contextRef="#ctx0" brushRef="#br0" timeOffset="26375.1761">9890 8368 581 0,'4'0'335'0,"4"0"-49"16,0 5-50-16,2 13-83 15,0 5-28-15,-1 4-36 32,2 1-13-32,-3-3-27 0,-3-4-10 0,5-6-14 31,-2-3-1-31,7-9 8 0,3-3 8 0,4-9 10 31,3-4-2-31,1-9-12 16,0 0-10-16,-3-1-11 15,-3 0-46-15,-9 5-176 0</inkml:trace>
  <inkml:trace contextRef="#ctx0" brushRef="#br0" timeOffset="26882.704">10262 8349 778 0,'1'-6'360'0,"3"-4"-144"16,-4 3-55-16,-2 9-70 15,-3 9-23-15,-1 12-39 16,-1 6-6-16,4 7-1 0,4 0 0 16,4-6 3-16,9-1 0 15,8-12 5 1,2-7 2-16,6-9 2 0,-1-6 1 16,0-4-5-16,-4-6-1 15,-3-4-10 1,-3 0-3-16,-7-2-10 0,0 10-3 15,-6 7-14-15,-3 4-5 16,0 7-2-16,2 6 2 0,2 1 11 16,4 4 5-1,8 0 2-15,1-6 3 0,5-3 5 16,-2-9 9 0,-1-1 18-16,-6-6 7 0,-3-8 5 15,-4 0-7-15,-8-9-17 16,0 1-8-16,-5-3-79 15,-4 5-95-15</inkml:trace>
  <inkml:trace contextRef="#ctx0" brushRef="#br0" timeOffset="27327.7889">10835 8207 713 0,'-2'0'365'0,"-8"0"-121"0,10 24-100 15,5 18-46-15,8 27-22 16,6 10 2-16,0 5-12 16,-9-31-5-16,-4-27-20 15,0 1-12-15,9 57-12 16,-6-10-3-16,-7-22-70 16,-4-40-61-16</inkml:trace>
  <inkml:trace contextRef="#ctx0" brushRef="#br0" timeOffset="27469.3516">10882 8481 819 0,'5'-4'403'0,"13"1"-163"0,3 0-81 16,8 3-125-16,7 5-18 16,10 2-16-16,3 1-56 15</inkml:trace>
  <inkml:trace contextRef="#ctx0" brushRef="#br0" timeOffset="27800.1891">11426 8343 677 0,'-8'-11'318'0,"-12"-16"-113"16,-2 10-31-16,-1 8-43 16,-5 2-22-16,7 6-51 15,2 1-25-15,7 9-34 16,9 5-5-16,7 9-4 15,10-1 2-15,14 2 9 16,4-1 4-16,1-6 5 16,2 1 1-16,-15-9-6 15,-7-6-4-15,-16-5-8 16,-12-3-4-16,-16-3 0 0,-5 6 1 16,-2 3 8-16,6 5 2 15,16 4 4-15,6 2 2 16,12 5 9-16,6 2 7 15,7 1 8-15,7-1 0 16,6-4-5 0,-1-6-5-16,1-6-19 0,-4 2-52 15,-3-6-213-15</inkml:trace>
  <inkml:trace contextRef="#ctx0" brushRef="#br0" timeOffset="27933.1317">11440 8109 856 0,'-3'-12'441'0,"-4"-14"-146"16,3 10-89-16,2 14-150 16,-1-1-37-16,1 15-22 15,1 3-92-15,1 7-277 16</inkml:trace>
  <inkml:trace contextRef="#ctx0" brushRef="#br0" timeOffset="28098.9631">11528 8301 860 0,'8'16'421'0,"12"21"-158"16,0 4-65-16,-1 1-94 16,3-2-27-16,-4-13-20 0,-1-10-1 15,5-10 10-15,-4-7-2 16,2-6-11-16,-1-4-9 16,-8-16-38-16,-1-3-56 0,-6-1-212 15</inkml:trace>
  <inkml:trace contextRef="#ctx0" brushRef="#br0" timeOffset="28397.4859">12077 8400 834 0,'-12'-15'379'15,"-14"-16"-164"-15,-2 4-38 16,-4 11-69-16,-2 5-31 16,3 11-53-16,2 6-17 15,9 13-11-15,6 7 0 0,16 8 7 16,10 4 9-16,15-4 17 16,11-5 8-16,6-9 21 15,1-9 12-15,-4-12 16 16,-5-7 2-16,-16-16-13 15,-11-7-14-15,-23-6-40 16,-17-5-27-16,-15 15 48 16</inkml:trace>
  <inkml:trace contextRef="#ctx0" brushRef="#br0" timeOffset="29249.381">12903 8327 996 0,'9'8'391'16,"19"12"-261"-16,0 8-38 0,-10 7-42 16,-3 0-11-1,-17-3-19-15,-7-5-3 16,1-10 3-16,-7-4-1 16,11-15-42-16,9-8-15 15,9-16-14-15,14-6-3 16,8-11 38-16,0 0 15 15,-3 5 42-15,-3 1 21 16,-15 19 31 0,-4 5-3-16,-10 16-32 0,-5 10-15 15,-6 11-22-15,-4 9 0 16,4 3-3-16,6 1-2 16,10-4-5-16,8-3-1 15,11-12-2-15,0-4-34 0,10-10-127 16,3-5-76-1,3-9-221-15</inkml:trace>
  <inkml:trace contextRef="#ctx0" brushRef="#br0" timeOffset="29604.9551">13545 8357 604 0,'10'-3'357'0,"3"-2"-71"16,-7 7-55-16,-10 13-99 16,-8 3-40-16,-12 2-34 15,-6 2-6-15,-10-8-17 16,-3-2-7-16,5-15-4 15,6-4-4-15,10-10-33 16,9-4-20-16,12-3-16 16,2-1-1-16,14 5 21 15,3 3 14-15,5 15 13 0,2 5 4 16,-2 19 13 0,0 9 4-16,2 8 4 0,-2-3-3 15,0 1-4-15,0-7-2 16,-3-15 0-16,1-2 3 15,-1-15 0-15,-1-7-2 16,-2-10-2-16,-1-4-4 16,-5-11 2-16,-1-2 1 0,-4 5-1 15,-2 5 0 1,-1 15-5-16,-3 11-2 0,2 20 0 16,0 6-2-1,3 7 1-15,2-1-6 0,10-5-215 16</inkml:trace>
  <inkml:trace contextRef="#ctx0" brushRef="#br0" timeOffset="29905.6587">14448 8238 759 0,'-11'-7'395'0,"-10"-4"-122"16,-8 10-138 0,-3 3-45-16,-2 12-52 0,0 6-11 15,9 10-18-15,10 9-6 16,13 6-2-16,8-4 2 0,15-5 13 16,2-12 7-16,8-12 12 15,-2-8 2-15,-10-8 2 16,-5-2 0-1,-14-7-11-15,-9-1-3 16,-11-2-116-16,-3-6-89 0</inkml:trace>
  <inkml:trace contextRef="#ctx0" brushRef="#br0" timeOffset="30233.6641">14694 8275 509 0,'-5'-9'377'0,"-4"-6"20"16,-6 2-170-16,1 5-59 15,-3 5-100-15,3 4-40 16,2 9-32-16,3 0-5 16,13 7 0-16,0-3 1 15,13 2 5-15,-3 0 2 16,-3-2 2-16,-1-1 2 15,-5-5 0-15,0-4 0 16,-9 0-5 0,-5-1-1-16,-13 1-1 0,0 0 0 15,3 5 3-15,2 1 1 16,15 3 10-16,4 4 17 0,15-4 20 16,10-1 3-1,4-5-5-15,0-4-14 16,1 0-184-16</inkml:trace>
  <inkml:trace contextRef="#ctx0" brushRef="#br0" timeOffset="30834.167">15536 8303 963 0,'-1'0'389'0,"-7"2"-229"16,-5 5-53-16,-14 9-54 16,-9 5 0-16,-11 2-23 15,-4-2-8-15,4-10-3 0,0-8 1 16,17-11-3-16,1-10-2 15,20-6-10-15,11-2-7 16,13-3-13-16,14 3-4 16,5 5-1-16,3 8 2 15,1 11 17 1,-2 8 10-16,-7 15 22 0,-4 5 7 16,-10 8 2-16,-2 3-7 15,-5 1-11-15,-2-1-4 16,4-10-4-16,-1-7 1 15,5-12 1-15,1-7 0 0,1-11-7 16,1-4-3-16,-7-12-5 16,4-3 0-16,-10-8 0 15,-2-1 2-15,6 8-3 16,-8 6-5 0,6 13-15-16,-2 10-4 15,-4 13-5-15,0 2 3 0,1 12 17 16,5 3 9-16,2-4 13 15,9 2 6-15,6-10 15 0,5-10 10 16,5-10 26-16,-2-10 2 16,-7-9-7-16,-4 0-12 15,-8-1-28-15,-4 3-56 16,-4 5-148-16,-1 5-109 16</inkml:trace>
  <inkml:trace contextRef="#ctx0" brushRef="#br0" timeOffset="31108.5477">15766 8280 884 0,'1'-4'448'16,"6"-1"-154"-16,6 1-78 0,13 3-117 15,9 1-35 1,10 0-35-16,1 4-8 16,-8-4-7-16,-5 0-5 15,-13 0-6-15,-8-3-2 16,-6 2-5-16,0-1-1 0,-5 1 2 15,-1-1-1 1,0 1-6-16,-1 0-1 16,0 1-5-16,0 0 3 0,-3 1 4 15,-3 3 1-15,4 6 5 16,-27 39-1-16,28-28 4 16,2 6 0-16,8 1-19 15,0-5-71-15,11-1-180 16,8-6-223-16</inkml:trace>
  <inkml:trace contextRef="#ctx0" brushRef="#br0" timeOffset="31460.9145">16411 8372 774 0,'0'-9'378'0,"-8"-13"-112"16,-5-2-27-16,-11 2-54 15,-3-1-41-15,-4 3-80 16,1 8-26-16,-4 3-38 0,7 9-9 15,2 11-13-15,6-2 6 16,14 13 15-16,3 2 5 16,17 6 16-16,6 5 1 15,11-5 0-15,4-3-2 16,-2-9-2 0,0-6-3-16,-7-13-24 0,-2-6-33 15,-10-16-104-15,-6-7-92 0,-12-10-142 16,-6-6 11-16,-7-4 107 15,0 2 110-15,4 4 227 16,4 6 61-16,6 17 71 16,0 5 21-16,2 14-40 15,1 4-29 1,0 11-59-16,2 6-40 0,2 10-23 16,0 2 19-16</inkml:trace>
  <inkml:trace contextRef="#ctx0" brushRef="#br0" timeOffset="32017.0211">17187 8267 709 0,'-9'-6'370'0,"-6"-2"-104"16,-8 5-121-16,1 5-37 0,4 12-61 31,6 8-18-31,12 9-18 0,14 8 2 0,17-2 15 31,8-2 3-31,6-11 1 0,-6-11 1 16,-7-12 13-16,-10-7 18 15,-13-18 10-15,-9-6-1 16,-15-19-19 0,-7-7-20-16,-8-7-14 15,1 0-3-15,8 3-5 16,10 5-4-16,19 5-14 15,11 7-12-15,19 11-54 16,6 13-58-16,8 20-199 16</inkml:trace>
  <inkml:trace contextRef="#ctx0" brushRef="#br0" timeOffset="32359.1308">17449 8258 412 0,'3'5'305'16,"6"8"42"-16,3 4-83 0,9 3-90 16,0 0-32-16,1-6-40 15,2-3-16-15,-2-8-23 16,3-3-8-16,-6-11-14 16,-2-4-4-16,-16-8-13 15,-7-2-7-15,-10-1-15 0,-5 1-6 16,-7 8-13-16,0 1-4 15,0 12-3-15,6 7-3 16,10 13-3 0,0 4 2-16,11 17 9 0,0 5 9 15,7 11 13-15,7 8 7 16,0-5 0-16,3-4 0 16,-3-11 1-16,-3-10-11 15,6-9-158-15,-3-4-157 16</inkml:trace>
  <inkml:trace contextRef="#ctx0" brushRef="#br0" timeOffset="32957.9029">17980 8347 790 0,'0'-16'364'0,"-3"-15"-141"15,-3 2-31-15,-5 7-43 16,-1 3-25-16,-6 8-57 16,-3 4-27-16,-1 9-41 15,-1 3-12-15,6 9-6 0,6 4 0 16,8 7 10-16,5 5 7 16,12 3 8-16,7-2 4 15,10-6 1-15,1-4 2 16,-1-12 1-1,-2-8-2-15,-8-10-22 0,-4-7-2 16,-3-9-6 0,-2-1 4-16,-8-5 20 15,0 1 2-15,-6 2 0 16,-4 3-2-16,1 14-18 16,1 4-7-16,3 11-2 15,2 7 2-15,-1 4 19 0,3 4 10 16,0 2 7-16,1 3 0 15,5 0-1-15,6-2-1 16,3-6 1-16,5-5 2 16,4-8 4-16,-5-4 0 15,2-10 3-15,-1-3-3 0,1-8-3 16,-1-1-1-16,-1 4-5 16,-3 2 0-16,-8 9 2 15,1 6-2-15,-3 10-1 16,3 6-1-16,-1 7-3 15,-2 0-1-15,1-5 3 16,-2-4 6-16,-3-11 27 16,5-1 9-16,-4-9 10 15,4-3-5-15,-1-6-26 16,-1-2-9-16,-3 1-32 16,-4 3-59-16</inkml:trace>
  <inkml:trace contextRef="#ctx0" brushRef="#br0" timeOffset="33462.1452">19140 8188 912 0,'6'-7'474'0,"3"-11"-148"16,-3 18-157-16,0 11-58 16,-2 30-76-16,2 19-25 15,0 28-6-15,-1 2 3 0,0-6 1 16,3-7 1 0,3-21-90-16,1-11-91 0</inkml:trace>
  <inkml:trace contextRef="#ctx0" brushRef="#br0" timeOffset="33826.3392">19189 8414 982 0,'9'-4'426'0,"21"2"-229"16,8 2-92-16,13 2-80 0,5 3-12 15,-4-8-5-15,5 2-1 16,4-7-1-16,-6-1-2 15,1-4-1-15,-12-4 0 16,-13-1 5 0,-4-3 5-16,-14-1 29 0,-4 1 14 15,-12-1 7-15,-8 0-2 16,-12 4-24-16,-6 1-13 16,-8 7-15-16,0 6-9 0,-1 6-19 15,6 5-7 1,8 11 6-16,8 9 6 15,18 9 18-15,9 3 7 16,19 1 7-16,4-6 1 16,4-9 0-16,1-6 0 0,-7-16-9 31,-2-5-37-31,-13-18-157 0,-8-10-207 16</inkml:trace>
  <inkml:trace contextRef="#ctx0" brushRef="#br0" timeOffset="33907.2449">19711 8015 669 0,'7'0'255'16,"1"0"-193"-16,0 9-63 0</inkml:trace>
  <inkml:trace contextRef="#ctx0" brushRef="#br0" timeOffset="34097.9332">19830 8210 600 0,'10'11'398'16,"6"9"-26"-16,5 3-147 15,-5-2-52-15,3-4-73 16,-6-3-15-16,-5-6 3 16,6-5 1-16,-5-7-8 15,4-3-10-15,2-8-32 16,-6-6-11-16,-3-3-9 0,0-2-9 16,-8 1-83-16,4 8-85 15</inkml:trace>
  <inkml:trace contextRef="#ctx0" brushRef="#br0" timeOffset="34401.0415">20269 8243 626 0,'-8'-6'345'16,"-7"-5"-72"-16,0 10-160 16,-2 3-50-16,4 12-50 15,6 3-10-15,7 11-1 16,10 3 11-16,16 0 29 0,8 0 18 16,9-10 36-1,0-11 19-15,-16-13 31 0,-7-13-3 16,-12-13-27-16,-9-5-28 15,-13-5-63-15,-11-1-19 0,-22 4-47 16,1 7-78-16</inkml:trace>
  <inkml:trace contextRef="#ctx0" brushRef="#br0" timeOffset="34768.0363">19267 8637 700 0,'12'1'343'0,"10"-1"-115"0,26 3-102 16,14 0-11-16,42 3-15 16,16 1-2-16,27-2 8 15,15-5-12-15,-10-4-23 16,-13-2-10-16,-43-1 3 16,-32-1 5-16,-40 3 19 15,-14-4 3-15,-5 6-38 16,-5 5-17-16,1-3-30 15,-1 1-8-15,-1 0 1 16,0 0-78-16,-1 0-151 16</inkml:trace>
  <inkml:trace contextRef="#ctx0" brushRef="#br0" timeOffset="36135.4078">2014 9459 447 0,'3'-7'315'16,"-2"-10"18"-16,-2 1-73 0,-13 8-91 15,-3 4-39 1,-11 9-58-16,-2 9-22 0,3 14-49 15,4 5-18-15,18 11-14 16,8 4 4-16,21-4 13 16,10-6 12-16,7-13 15 15,1-11 7-15,-9-14 14 16,-11-6 13-16,-10-7 18 16,-12-5-1-16,-21-5-15 15,-11-2-17-15,-18 8-31 16,-4-1-8-16,12 11-129 15,9 7-171 1</inkml:trace>
  <inkml:trace contextRef="#ctx0" brushRef="#br0" timeOffset="36406.8054">2228 9527 707 0,'5'-12'423'0,"6"-10"-55"0,-7 9-178 0,-1 8-52 16,-6 7-85-16,-1 7-26 16,-4 8-25-1,2 7-2-15,6 7-1 0,2 1 0 16,16-2 2-16,2-5 4 16,14-7 12-1,6-5 9-15,4-14 38 16,1-7 16-16,-11-7 13 15,-6-5-4-15,-14-2-27 16,-6 2-17-16,-11-5-53 0,-8 2-67 16,-10-1-274-16</inkml:trace>
  <inkml:trace contextRef="#ctx0" brushRef="#br0" timeOffset="36631.7728">2636 9462 1016 0,'4'0'420'0,"8"8"-234"16,-1 5-62-16,0 9-46 16,-2 8-11-16,-1 5-28 15,0-4-8-15,3-2-10 16,2-7-2-16,2-12 5 16,2-5 9-16,1-13 12 15,2-6 7-15,-1-11 0 16,1-1-5-16,-4 0-17 15,0 5 0-15,-9-1-190 0</inkml:trace>
  <inkml:trace contextRef="#ctx0" brushRef="#br0" timeOffset="37234.1147">2959 9526 762 0,'10'0'294'16,"19"2"-182"-16,5 1-52 0,14-2-1 15,2 2 2-15,-2 0-8 16,-5-1-7-16,-17-2-8 15,-9 0 1-15,-16-3-1 16,-3-2-6-16,-14 3-19 16,-6 4-11-16,-12 6-18 15,-1 1-4-15,4 11-7 0,3-4-1 16,14 9-1 0,5 4 1-16,12-1 13 15,8-1 13-15,13-7 25 0,6-7 8 0,4-11 15 16,5-4 0-16,-8-12-7 15,0-5-2-15,-5-5-7 16,-3-1-5-16,-2 4-11 31,-4 2-6-31,-3 10-1 0,1 8-5 16,-7 2-2 0,2 10 2-16,-7 6-4 15,-2-1 2-15,-3 5 6 16,-2-6 4-16,4-3 4 0,0-3 5 15,3-8 10-15,4-3 4 16,2-11 0-16,-1-4-2 16,6-2-14-16,3-2-6 15,-2 3 11-15,5 5 8 16,-7 8 7-16,-3 5 3 16,-1 13-19-16,-2 8-11 15,3 10-10-15,-2 3 1 0,0 3-138 16</inkml:trace>
  <inkml:trace contextRef="#ctx0" brushRef="#br0" timeOffset="37748.2233">3747 9664 623 0,'0'2'337'0,"0"-1"-89"16,-3 2-69-16,3-3-83 15,0 0-11 1,30 5 5-16,41 36-10 0,-26-41-15 16,1-1-6-16,-10-14-12 15,-6 1-1-15,-17-5-10 16,-10-5-5-1,-13 1-47-15,-10-4-14 0,-14 3-11 16,-6 7-7-16,-1 11 18 16,0 8 0-16,13 17-20 0,5 1-2 15,6 19 5-15,13 3 12 16,7 10 36-16,7 8 14 16,9 3 14-16,-2 2-1 15,3-9-4-15,1-7 40 16,1-21-164-16,-3-10-190 15</inkml:trace>
  <inkml:trace contextRef="#ctx0" brushRef="#br0" timeOffset="38031.2982">4107 9554 905 0,'9'8'388'15,"7"5"-205"-15,-7 12-94 0,-2 4-22 0,-7-2-8 16,0-1-1-16,0-7-13 16,0-5-7-16,5-9 1 15,2-6 5-15,6-13 2 0,3-7-6 32,9-8-22-32,5 3-16 15,3 3-12-15,3 3-5 16,-6 17-5-16,-7 3 2 0,-9 13 12 15,-8 9 13-15,-6 8 13 16,-4 5 6-16,3 2 0 16,1-3 414-16</inkml:trace>
  <inkml:trace contextRef="#ctx0" brushRef="#br0" timeOffset="38592.8832">4582 9519 638 0,'2'-4'331'0,"12"0"-100"16,9 3-75-16,13 6-99 16,10 3-11-16,7-1-12 15,-1-5-5-15,-10-1-3 16,-7-1-2-16,-18-1 0 15,-12 0-6-15,-13 0-14 16,-14 2-5-16,-16 2-12 16,0 6-1-16,-1 8-2 0,10 2-7 15,14 8 8-15,4 0 11 16,17 3 25-16,8-3 17 16,16-2 11-1,7-4-4-15,7-9-6 0,-2-8-2 16,-4-8-2-16,-9-6-2 15,-3-7-3-15,-6-3-5 16,-6-5-8-16,2-1-3 16,-6 4-9-16,-5 5-3 15,-1 13-13-15,-4 5-10 16,-4 13-4 0,1 2 1-16,-3 10-2 0,6 4-76 15</inkml:trace>
  <inkml:trace contextRef="#ctx0" brushRef="#br0" timeOffset="38790.2969">5238 9572 1055 0,'1'-7'486'0,"-1"-8"-228"16,1 12-75-16,0 9-119 15,-1 6-33-15,3 11-35 0,-3 2 3 16,0 7 3-16,0 0 1 15,0 3-27-15,2-2-54 16,5-12-133-16,1-8-119 0</inkml:trace>
  <inkml:trace contextRef="#ctx0" brushRef="#br0" timeOffset="38958.6167">5408 9621 364 0,'5'-8'301'16,"4"-9"22"-16,-12 11-112 15,1 7-30-15,-16 1-64 16,-1 3-15-16,2 7-38 16,-1-1-23-16,13 7-32 0,10-1-9 15,11 0-1-15,4-4 2 16,6 0 13-16,0 1-51 16,-3-5-194-16</inkml:trace>
  <inkml:trace contextRef="#ctx0" brushRef="#br0" timeOffset="39298.2869">5842 9564 766 0,'-9'-9'367'0,"-12"-11"-139"15,-1 3-47-15,-3 8-85 16,0 4-33-16,2 6-53 15,6 7-14-15,10 1-15 16,8 2-1-16,13-1 4 0,5 4 3 16,3 4 12-16,-4-2 0 15,-3 2-20-15,-12-10-7 16,-9 1-13-16,-9 0 1 16,-13-3 21-16,2 5 10 15,6-1 14-15,5 1 6 16,15 0 18-16,0 4 14 15,15-1 9-15,3-1 2 16,8-4-13-16,5-6-10 16,-8-4-61-16,-1-2-83 15</inkml:trace>
  <inkml:trace contextRef="#ctx0" brushRef="#br0" timeOffset="39420.0693">5766 9306 792 0,'0'-7'366'16,"-4"-3"-178"-16,2 4-87 0,3 8-97 16,-1 9-26-16,7 7-213 15</inkml:trace>
  <inkml:trace contextRef="#ctx0" brushRef="#br0" timeOffset="39565.5073">5916 9575 558 0,'19'18'341'0,"18"13"-47"16,-5-3-108-16,1-1-42 15,-16-3-38-15,-8-6-2 0,-18-5 18 32,-13-4 3-32,-10-11-17 15,-2-6-21-15,4-7-85 0,2-2-11 16</inkml:trace>
  <inkml:trace contextRef="#ctx0" brushRef="#br0" timeOffset="40163.1584">6957 9548 681 0,'-11'2'317'16,"-16"0"-138"-16,6 6-52 15,5 13-83-15,1 0-22 16,15 16-22-16,2 0 4 16,21 0 30-16,8-4 12 15,12-14 14-15,2-7 1 16,-7-12-3-16,-6-9 0 16,-20-11-1-16,-11-8-1 0,-14-13-14 15,-6-6-8-15,-14-18-13 16,6-5-8-16,14-7-6 15,7 0-5-15,29 17-11 16,7 5-22-16,13 22-102 16,2 11-81-16</inkml:trace>
  <inkml:trace contextRef="#ctx0" brushRef="#br0" timeOffset="40424.2792">7203 9539 384 0,'3'0'286'0,"0"0"14"16,2 1-86-16,-5-1-46 15,0 0-52-15,1 5-23 16,9 20-16-16,13 33 3 16,-6-33-1-16,6 5 3 15,8-9-5-15,-1-9 0 16,1-6-4-16,-7-8-4 15,-7-7-12-15,-2-4-4 16,-12-3-13-16,-3 0-9 16,-10-2-63-16,1 0-62 15</inkml:trace>
  <inkml:trace contextRef="#ctx0" brushRef="#br0" timeOffset="40653.212">7540 9601 821 0,'4'8'374'16,"1"5"-159"-16,5 3-90 15,0 5-24-15,3 3-19 0,2 0-10 0,-2-3-19 16,2-4-2 0,5-5 2-16,0-8 8 0,4-7 6 15,1-7-2-15,-2-8-10 16,-3-3-12-16,-3 0-17 15,-6 0 14-15,-8 1-119 32,0 1-76-32</inkml:trace>
  <inkml:trace contextRef="#ctx0" brushRef="#br0" timeOffset="40954.8221">8136 9601 518 0,'8'5'245'16,"9"6"-42"0,-22 4-32-16,-13-1 0 15,-10 3 29-15,-8-3-36 16,-6-1-69-16,3-3-24 0,5-5-34 16,4-5-8-16,11-7-3 15,3-7-1-15,10-7-19 16,5-2-10-16,9 1-20 15,7 0-5-15,6 10-3 16,5 6 3-16,4 11 10 16,2 8 3-16,-1 13 20 15,-7 3 6-15,-1 4 8 16,-3 3 3-16,-7-4 10 16,0-2-86-16</inkml:trace>
  <inkml:trace contextRef="#ctx0" brushRef="#br0" timeOffset="41107.7225">8073 9359 1080 0,'-1'-7'516'16,"-3"-9"-207"-16,3 12-215 0,1 11-67 15,6 11-75-15,3 9 44 16</inkml:trace>
  <inkml:trace contextRef="#ctx0" brushRef="#br0" timeOffset="41482.0191">8346 9409 937 0,'2'0'409'0,"2"2"-199"0,-4 29-144 16,0 10-37-1,-4 23-1-15,4 5 19 16,3 5 12-16,2 7-2 0,1-3-8 16,-1-1-13-16,0-13 43 15,4-10-112 1,1-18-263-16</inkml:trace>
  <inkml:trace contextRef="#ctx0" brushRef="#br0" timeOffset="41632.331">8402 9764 872 0,'13'-4'343'0,"22"0"-229"16,7 1-66-16,9 3-72 15,3 1-109-15</inkml:trace>
  <inkml:trace contextRef="#ctx0" brushRef="#br0" timeOffset="42101.7354">8812 9515 808 0,'-8'-10'336'0,"-7"0"-187"16,2 7-47-16,10 4-60 15,3 13-16-15,9 5-26 0,9 3 0 16,3 1 12-16,2-3 1 16,5-3 1-16,-6-7 1 15,-6-2 3-15,-5-3 1 16,-17-4-2-16,-2 2-3 15,-11-3-7-15,-7 0-2 0,2 0-5 16,1 0-2-16,6 6-5 16,4 3-3-16,7 5-6 15,2 4 3 1,4-3 6-16,10 3 7 0,6-4 12 16,4-5 5-16,8-6 6 15,2-3 1-15,3-12-3 16,2 1-1-16,-2-9-2 15,-5-3-2-15,-5 0-2 16,-5-5 0-16,-10 2-3 16,6 1-1-16,-7 10 9 15,-1 6-3-15,1 15-5 16,-8 7 0-16,1 10-10 16,2 8 1-16,6 5 2 15,3 2 1-15,7 1 51 0,-1-6-94 16</inkml:trace>
  <inkml:trace contextRef="#ctx0" brushRef="#br0" timeOffset="42381.9028">9306 9578 1015 0,'3'-1'432'0,"5"1"-217"16,5 4-48-16,14 14-62 16,3 3-4-16,2 4-40 15,-2 5-19-15,-18-5-15 16,-11 2 2-16,-16-6 15 16,-7-8 10-16,-7-9 2 0,2-4-5 15,1-12-17-15,2-2-3 16,8 1-119-16,-1-1-114 15</inkml:trace>
  <inkml:trace contextRef="#ctx0" brushRef="#br0" timeOffset="42698.9416">9826 9764 874 0,'0'-4'526'0,"0"0"-20"0,5 4-266 16,-5 0-45-16,0 0-39 15,0 0-19-15,0 0-21 0,0 0-16 16,0 0-32-16,0 0-13 16,0 0-29-1,0 0-5-15,0 0-80 0,0 0 330 16</inkml:trace>
  <inkml:trace contextRef="#ctx0" brushRef="#br0" timeOffset="46517.2276">10056 9117 685 0,'-31'29'329'16,"-21"17"-92"-1,7 55-148-15,5 11-24 0,27 15-16 16,14 0-12-1,21-26-16-15,11-5-2 16,12-22-2-16,2-17-41 16</inkml:trace>
  <inkml:trace contextRef="#ctx0" brushRef="#br0" timeOffset="47077.1753">10348 9515 890 0,'7'8'342'0,"18"19"-205"0,6 14-59 15,6 24 15-15,-2 10-3 16,-8 12-21-16,-13-1-16 15,-20-13-19-15,-7-10-7 16,-14-26 0-16,-1-11-59 16,1-23-68-16,3-12-27 0,7-19-37 15,9-12 53-15,10-18 68 16,9-6 39-16,15-10 59 16,5 5 16-16,11 3 6 15,1 12-2-15,-2 17-17 16,-2 7-15-16,-4 20-11 15,-4 3-13-15,-6 12-19 16,-6 1-1-16,-6 7-5 16,-3 3 0-16,-3 2 4 15,-1 7 3-15,-4 0 5 16,2 1 2-16,1-2 20 16,2-4-100-16</inkml:trace>
  <inkml:trace contextRef="#ctx0" brushRef="#br0" timeOffset="47359.3805">11185 9608 885 0,'-10'5'415'16,"-11"11"-164"-16,-4 3-83 15,-12 3-74-15,-3 4-29 16,-3-8-32-16,3-2-10 15,5-9-7-15,5-7-4 16,12-6-37-16,3-5-19 16,15-6-13-16,7-3 0 0,11-2 33 15,9 4 17-15,3 8 14 16,1 2 7-16,-1 13 7 16,1 3 1-16,0 8-1 15,-1 7-4-15,-1 1-5 16,-9 1-9-16</inkml:trace>
  <inkml:trace contextRef="#ctx0" brushRef="#br0" timeOffset="47788.1994">11377 9572 966 0,'1'5'378'0,"11"6"-242"0,3-1-75 16,13-1-21-16,9-5-4 16,2-1-4-16,1-2-5 15,-8-5-3-15,-7 1-1 16,-11-7 0-16,-5 2-2 16,-11 1-9-16,-5 2-6 0,-10 7-8 15,-5 1-4-15,0 9-1 16,0 6 0-16,9 2-1 15,-3 9 1-15,13-2 4 16,4 0 1 0,8 0 5-16,10-5 2 0,4-10 5 15,2-6 4-15,5-9 4 16,0-6 0-16,-3-8-4 16,-6 0-3-16,-3-6-4 15,0 0 0-15,-6 1 0 16,2 1-1-16,-8 11-9 0,-2 3-5 15,-1 11-1-15,-4 7 2 16,1 6 6-16,1 5 3 16,-2 5 1-16,1-1-8 15</inkml:trace>
  <inkml:trace contextRef="#ctx0" brushRef="#br0" timeOffset="47944.6396">11730 9305 1240 0,'1'0'448'0,"-2"6"-375"16,6 13-48-16,0 12-462 16</inkml:trace>
  <inkml:trace contextRef="#ctx0" brushRef="#br0" timeOffset="48704.2195">12726 9211 844 0,'0'-4'353'16,"11"2"-214"-16,2 7-53 0,7 30-67 15,6 18 10-15,-2 23 27 16,-2 5 5-16,-2 3 0 0,-5-12-4 15,-3-9-21 1,-1-9-8-16,-4-16-9 0,0-2 0 16,-2-21 5-1,0-7 3-15,3-16 3 0,5-8 0 0,4-12-6 16,4-4-4-16,5-11-10 16,1-3-1-16,3-10-3 15,-3-7 0-15,-1-14 3 31,-3 2-4-31,-10 18-5 0,-1 16-3 16,-8 31-15-16,-1 16-2 16,-3 26 2-1,2 11 2-15,4 24 13 0,2 2 3 16,6-3 0-16,0-6 0 16,3-9 2-1,1-10 0-15,1-8 1 16,0-9 3-16,1-21 7 0,-1-6 5 15,3-20 4-15,1-8 2 16,-2-19 0-16,-2-6 16 16,0-17 14-16,0-2-3 15,0 10-12-15,-3 7-19 0,-7 26-23 16,-3 12-6-16,-5 15-45 16,-1 10-89-16</inkml:trace>
  <inkml:trace contextRef="#ctx0" brushRef="#br0" timeOffset="49119.3943">13545 9749 963 0,'3'1'385'16,"4"6"-236"-16,-4 8-36 16,-4 9-40-16,0 7-4 15,-4 1-29-15,5 3-8 16,4-9-10-16,0-9-5 0,7-14 2 15,2-6 1-15,4-17 0 16,4-1-1-16,3-10-7 16,-6 0-3-16,-1 7-6 15,-2 2-1 1,-4 15 1-16,0 6 4 0,0 12 12 16,-5 8 7-16,-1 7 2 0,1 5-1 15,-4-1-11 1,0-2-5-16,1-6-58 15,0-5-112-15</inkml:trace>
  <inkml:trace contextRef="#ctx0" brushRef="#br0" timeOffset="49721.1863">14005 9480 718 0,'22'1'296'15,"28"3"-176"-15,5-3-34 16,12 3-36-16,-4-4-12 0,-6-3-17 16,-7 3 42-16,-19-5-342 15</inkml:trace>
  <inkml:trace contextRef="#ctx0" brushRef="#br0" timeOffset="49926.5023">14086 9595 733 0,'6'0'330'16,"11"5"-115"-1,7 2-36-15,9 0-40 0,6 2-10 16,6-4-52-16,2-2-21 16,-1-3-22-16,-2-3-4 15</inkml:trace>
  <inkml:trace contextRef="#ctx0" brushRef="#br0" timeOffset="50729.2889">14779 9134 723 0,'3'-4'313'16,"4"2"-185"-16,4 7-45 15,4 23-49-15,2 16-4 16,3 28 27-16,-1 11 6 16,2 8 2-16,-4-2-5 15,-1-21-20-15,-1-10-11 0,3-21-7 16,-1-11 1-16,6-18 3 16,5-10 3-1,-2-21 2-15,1-8 0 16,-8-17-2-16,-1-5-2 0,-8-15-6 15,1-2-4-15,-6 7-12 16,0 10-5-16,-2 25-16 16,-3 15-6-16,6 25-2 15,0 13 1-15,5 26 10 16,5 5 6-16,2 8 4 16,1 0 2-16,1-8 2 0,3-2 2 15,-2-16 2-15,-2-8-1 16,-1-15 7-16,-3-11 7 15,3-10 12-15,3-12 27 16,3-14 33-16,4-7 12 16,-3-15 13-16,-1-12-23 15,-1-16-36-15,-4 1-19 16,-5 13-26 0,-4 9-6-16,-9 31-8 0,-2 6-5 15,-8 14-82-15,-3 8-109 0</inkml:trace>
  <inkml:trace contextRef="#ctx0" brushRef="#br0" timeOffset="51348.3926">15640 9556 636 0,'1'0'351'16,"-2"-3"-92"-16,2 11-117 16,-1 8-48-16,-2 8-43 15,0 8-1-15,-2 2-18 16,2 0-3-16,1-2-5 16,4-8-2-16,2-9 1 15,2-7 5-15,8-15 8 16,-4-6 3-16,3-13 0 15,-2-8-4-15,-10-5-8 0,-3 0-5 16,1 1-10-16,0 3-5 16,7 8-14-16,5 2-5 0,10 14-6 15,4 2-1 1,9 7 7-16,2 2 2 16,7 4-51-16,1 3-87 15</inkml:trace>
  <inkml:trace contextRef="#ctx0" brushRef="#br0" timeOffset="51557.4793">15675 9670 588 0,'-3'1'327'0,"6"2"-35"0,8-2-132 16,17 0-79-16,9 0-20 16,8 0-32-16,1 3-11 15,0 3-106-15,-2 1-297 0</inkml:trace>
  <inkml:trace contextRef="#ctx0" brushRef="#br0" timeOffset="51896.9316">16036 9771 631 0,'-2'-6'327'16,"1"-6"-89"-16,-1 2-119 0,-4 1-35 15,-4 3-40-15,-4 4-17 16,-4 4-21-16,1 5-6 15,7 1-6-15,3 2-1 16,8-1 4-16,5-3 2 16,9-2 3-16,-1-4 2 15,3 0-2-15,-1 0-2 16,-4 5-2-16,0 5-2 16,0 6 6-16,-3 3 9 15,-5 6 12-15,-2 1 10 16,-7-3 13-16,-3-3-1 0,-9-6-1 15,-11-6-6 1,-10-8-19-16,1-4-50 0,3-6-252 16</inkml:trace>
  <inkml:trace contextRef="#ctx0" brushRef="#br0" timeOffset="52297.8181">16145 9819 1053 0,'0'0'413'15,"-3"2"-282"-15,-3 3-46 0,6-5-41 16,0 0-6 0,3 14-6-1,18 32-1-15,-5-32-5 0,2-2 0 16,3-6 0-16,1-5 2 15,-2-8 4-15,-3-3 0 16,-4-6-3-16,-3-3-5 16,-2 4-9-1,-2-3-2-15,-1 8-9 0,-4 3-6 16,0 8-5-16,-1 9-5 0,0 12 3 0,1 10 4 31,-1 8 5-31,2 7 0 0,-4 1 3 0,-6-5 1 31,-9-6 5-31,-10-10 4 16,-6-7 7-16,-1-7 4 0,-1-12 3 16,1-3-2-16,5-16-93 15,-1 0-468-15</inkml:trace>
  <inkml:trace contextRef="#ctx0" brushRef="#br0" timeOffset="52840.7833">16693 9429 862 0,'3'-2'375'16,"10"-3"-199"-16,8 4-40 16,17-1-63-16,10 1-9 15,15 2-20-15,0 1-11 16,-3 3-18-16,-13-1-4 16,-14 1 0-16,-4-1-75 0,-13 1-264 15</inkml:trace>
  <inkml:trace contextRef="#ctx0" brushRef="#br0" timeOffset="53064.361">16725 9565 765 0,'2'0'343'15,"6"-2"-145"-15,9 1-33 0,8 0-42 16,5-2-12-16,11 5-36 16,4-1-23-16,3-4-30 15,1 3-6 1,-4-5-172-16</inkml:trace>
  <inkml:trace contextRef="#ctx0" brushRef="#br0" timeOffset="53474.6809">17689 9160 728 0,'-17'-5'306'16,"-19"-2"-179"-16,0 4-60 15,8 8-42-15,3 6-11 16,7 15-1-16,4 5-3 16,7 21 1-16,7 10 10 0,10 5 26 15,12 1 15-15,22-12 23 16,5-14 9-16,26-13-16 15,3-10-10-15,-2-18-4 16,-5-4 6-16,-26-23 34 16,-14-10 10-16,-23-18 2 15,-5-11-18-15,-17-5-46 16,-6 2-21-16,-11 14-34 16,-5 11-12-16,-2 19-59 15,-2 7-61-15,-2 14-221 16</inkml:trace>
  <inkml:trace contextRef="#ctx0" brushRef="#br0" timeOffset="53700.0879">17899 9206 693 0,'-4'-1'385'0,"-3"-4"-87"15,-5 10-145-15,-10 7-41 0,-15 15-52 16,-8 8-7-16,-13 21-1 16,3 1-5-16,4-1-14 15,17 1-9-15,15-15 11 16,10-10-65-16</inkml:trace>
  <inkml:trace contextRef="#ctx0" brushRef="#br0" timeOffset="54252.1309">18258 8955 812 0,'15'6'354'16,"15"5"-155"-16,0 29-119 0,8 19-12 0,-1 26 10 15,-10 14 2-15,-12 13-13 16,-11 0-13-16,-27-11-16 16,-11-14-5-16,-23-24-5 31,-4-6-3-31,5-22-8 16,9-5-2-16,32-23-6 31,7-3-3-31,1 0-18 0,-16 3-41 0,14-6-109 15,1-2-127-15</inkml:trace>
  <inkml:trace contextRef="#ctx0" brushRef="#br0" timeOffset="61929.5327">13564 3778 446 0,'-2'0'282'16,"3"1"-11"-16,2 0-22 15,-3-1-63-15,0 0-35 16,29 12-38-16,49 45-15 15,0-19-23-15,7-2-5 0,5-2-21 16,-14-6-11-16,-25-15 2 16,-8-1-42-1,-24-13-215 1</inkml:trace>
  <inkml:trace contextRef="#ctx0" brushRef="#br0" timeOffset="62532.9606">13605 3667 411 0,'4'-1'324'0,"4"-2"28"0,2 2-144 16,-2 1-58-16,-3 5-62 16,-7 1-15-16,-18 2-6 15,-5-1 4-15,-5-2-17 16,-6 0-15-16,3-1-20 16,5-1-6-16,5 0-8 15,10 1-6-15,5 4-11 16,6 4 10-16,7 5 13 15,9 2 13-15,17 7 20 16,5 3-8-16,-4-1 41 16,3 2-106-16</inkml:trace>
  <inkml:trace contextRef="#ctx0" brushRef="#br0" timeOffset="66036.2954">12820 3549 565 0,'-2'2'248'16,"-5"-1"-110"-16,-2 12-90 16,3 6-24-16,-2 4-9 15,3 7-3-15,2 1 3 16,-2 1 1-16,2-1 3 15,-3-5 2-15,1-3-6 16,1-5 1-16,0-9 5 16,1-5 56-16,2-8 14 0,1-7 0 15,0-8-1-15,4-7-53 16,4-6-11-16,-8-6-1 16,4 1-3-16,-4 0-5 15,2 5-6-15,5 7-7 16,1 7-6-1,1 6-6-15,4 9-10 0,6 5-3 16,6 6-1-16,5 3 4 16,10 3 7-16,3 6-18 15,5 0-141-15</inkml:trace>
  <inkml:trace contextRef="#ctx0" brushRef="#br0" timeOffset="66260.5944">12767 3708 771 0,'6'1'306'0,"12"3"-202"0,9 3-36 16,3 0-27-16,4 1-16 15,-2-1-256 1</inkml:trace>
  <inkml:trace contextRef="#ctx0" brushRef="#br0" timeOffset="66623.5631">13060 3832 481 0,'-7'-2'240'0,"-7"-5"-74"16,-4 1-22-16,-9 0-44 15,2 4-23-15,2 6-43 16,7 4-21-16,15 7-17 16,1 4 1-16,19 5 10 15,4 2 7-15,6-1 8 0,-1-3 1 16,-17-6 4-16,-6 0 10 16,-17-11 13-1,-18-4 4-15,-1-4 1 0,-1-10-9 16,5-10-125-16,19-4-137 15</inkml:trace>
  <inkml:trace contextRef="#ctx0" brushRef="#br0" timeOffset="67094.6302">12814 3438 564 0,'7'4'240'0,"18"1"-112"16,6 3-42-16,22-1-16 15,8-2-5-15,3 3-23 16,-1 1-8-16,-20 1-14 0,-7-4-3 16,-18-5 0-16,-6 4 3 15,-9-9 2-15,-3 0-3 16,-5-8-8-16,-2-6-6 15,-1 4-7-15,1 2-2 16,0 3-10-16,-2 6-10 0,10 10 1 16,0 8 14-1,3 9 35-15,0 2 29 16,-5-3 21 0,-2-2-6-16,-4-9-8 0,-1-2 4 15</inkml:trace>
  <inkml:trace contextRef="#ctx0" brushRef="#br0" timeOffset="81351.41">18927 9492 606 0,'6'-3'327'0,"0"3"-32"16,-1 11-162-16,-5 20-70 16,-10 6 0-16,-12 6 12 15,-2 2-121-15</inkml:trace>
  <inkml:trace contextRef="#ctx0" brushRef="#br0" timeOffset="81763.5696">19529 9383 674 0,'-8'-11'359'0,"-5"-15"-89"16,-2 2-75-16,-6 8-103 15,1 8-37-15,-12 15-52 0,1 11-13 16,8 15-19-16,8 5-1 16,21 5 6-1,11-2 7-15,22-11 21 0,3-11 9 16,5-15 17 0,-1-4 25-16,-14-14 32 15,-7-1 8-15,-21-10-2 16,-6-4-25-16,-20-2-47 0,-1 4-33 15,0 6-141-15,1 4-117 16</inkml:trace>
  <inkml:trace contextRef="#ctx0" brushRef="#br0" timeOffset="81920.6219">19695 9383 613 0,'7'-3'346'16,"10"-5"-42"-1,-1 2-57-15,-4 6-94 0,-3 1-28 0,-6 14-55 0,-1 3-21 32,-4 11-19-32,0 0-9 15,2-4 21-15,1 0-123 0</inkml:trace>
  <inkml:trace contextRef="#ctx0" brushRef="#br0" timeOffset="82294.3008">20429 9402 625 0,'-6'-12'343'0,"-6"-12"-67"0,-8 1-90 15,-2 7-83-15,-2 2-33 16,-4 12-52-16,8 6-18 16,1 15-33-16,9 7-2 15,16 11 11-15,5-5 12 16,17 2 22-1,3-10 9-15,-1-8 20 0,0-4 0 16,-6-10 5-16,-4-2 3 0,-9-7-5 16,-4-3-46-16</inkml:trace>
  <inkml:trace contextRef="#ctx0" brushRef="#br0" timeOffset="82588.8009">20538 9384 828 0,'6'7'375'16,"4"2"-180"-16,2 5-79 15,0-2-21-15,-4 1-47 0,-1 2-14 16,-6-5-12 0,1 0 4-16,-5-6 13 0,-2-9 1 15,2-9-10-15,-2-6-10 16,7-12-19-16,5-2-2 15,11-5-8-15,4 6-2 16,5 9-2-16,3 6 0 16,-2 15 10-16,-3 3 4 15,-5 15 8-15,-6 7 3 16,-9 12-2-16,-2 5 3 0,-3 4 6 16,2-1-69-16</inkml:trace>
  <inkml:trace contextRef="#ctx0" brushRef="#br0" timeOffset="82891.8156">21129 9383 776 0,'-12'-12'365'0,"-18"-9"-149"16,-5 2-69-16,-1 16-73 16,4 5-25-16,7 13-28 15,5 8-5-15,9 7-5 0,6-1 2 16,9 2 5 0,7-4-1-16,9-10 4 15,3 0 0-15,12-5 1 16,4-5-3-16,2-4 8 15,-5-2-68-15,-2-9-149 16,-4-6-124-16</inkml:trace>
  <inkml:trace contextRef="#ctx0" brushRef="#br0" timeOffset="83012.3278">21274 9329 698 0,'0'-15'384'16,"1"-13"-66"-16,2 10-61 16,-4 17-122-16,-1 5-43 15,0 16-69-15,-1 4-22 16,3 15 3-16,0 3-1 0,0 4-1 15,0-1-38-15</inkml:trace>
  <inkml:trace contextRef="#ctx0" brushRef="#br0" timeOffset="83162.829">21282 9083 1159 0,'-1'-4'455'16,"1"-3"-314"-16,-1 10-139 0,2 11 2 16</inkml:trace>
  <inkml:trace contextRef="#ctx0" brushRef="#br0" timeOffset="83686.6796">21597 9301 772 0,'-5'-4'386'16,"-5"-7"-139"-16,1 3-95 0,4 6-107 15,3 2-40-15,5 2-21 16,-3-2-4-16,0 0 8 16,5 1 8-1,4 3 0-15,-4-1 1 0,12 34 3 0,-35-25 0 16,-13 4 6 0,-3-1 0-16,11 6-2 15,0-2-3-15,18 2-2 0,5 2-2 16,13-2 3-16,10-2 3 15,2-8 8-15,8-3 3 16,-3-7 5-16,2-3 2 16,4-12 1-16,-1-2 0 15,5-12-3-15,0-1-3 16,-1 5 4-16,-2 2 6 16,-1 13 21-16,-6 7 8 0,1 11-2 15,-5 4-4 1,-9 5 1-16,-7 0 2 15,-13 3 19 1,-7 2 5-16,-8 0-15 16,-3-1-9-16,-2-3-21 0,-1-10-13 15,5-2-66-15,3-4-87 16</inkml:trace>
  <inkml:trace contextRef="#ctx0" brushRef="#br0" timeOffset="85014.4897">2065 10706 400 0,'1'-3'280'0,"-1"-3"14"15,1 0-69-15,-11-5-88 16,-3 3-26-16,-2 3-47 0,-11 3-19 16,1 8-36-1,-1 3-10-15,1 7-10 16,7 3-2-16,15 4-4 0,4-2-1 16,18-1 4-16,5-1 6 15,5-5 9-15,-1-5 5 16,-7-6 6-16,-2-2 3 15,-14-3 6 1,-5-2 2-16,-9-1-4 0,-9 0-2 16,-13 4-11-16,0 3-3 15,-1 8-6-15,6 2-5 0,13 8-7 16,7 2-2 0,14 3 5-16,9 1 5 15,15-3 12-15,5-5 8 16,-4-5 10-16,0-2 1 15,-9-5 1 1,-2-4-1-16,8-2-2 0,0-7 2 16,-4-10 1-16,3-6 0 0,-8-14-2 15,-4 1-2-15,-8 2 2 16,-4 4 10-16,-5 15 3 16,-5 7-3-16,-1 12-11 15,3 9-13-15,1 7-9 0,1 6 0 16,4 2 1-16,3 3 0 15,1-2-59 1,1-4-95-16</inkml:trace>
  <inkml:trace contextRef="#ctx0" brushRef="#br0" timeOffset="85173.2056">2185 10480 1003 0,'-2'-17'452'16,"-3"-18"-227"-16,5 19-136 16,4 10-52-16,4 13-45 0,-1 10-61 15</inkml:trace>
  <inkml:trace contextRef="#ctx0" brushRef="#br0" timeOffset="85368.6049">2418 10673 682 0,'11'9'393'0,"8"8"-67"16,2 6-154-16,-3 5-32 16,-2 8-66-16,-2 3-23 15,-1 1-22-15,-3-8-4 0,-3-11-8 16,0-10 4-16,-2-13 13 16,5-7 8-16,3-17 7 15,0-5-3-15,2-7-19 16,-1 0-3-16,6 13-216 15</inkml:trace>
  <inkml:trace contextRef="#ctx0" brushRef="#br0" timeOffset="85761.9861">3000 10847 678 0,'-10'8'329'16,"-18"11"-125"-16,-3-4-50 15,-3-6-71-15,2-3-24 16,9-8-28-16,4-1-6 16,7-11-20-16,5-3-19 15,8-6-34-15,5-2-6 16,10 0 2 0,4 6 15-16,2 8 29 0,1 7 7 15,-1 11 10-15,-3 7 11 0,0 11 14 16,0 8 7-1,-3 8 1-15,-2-3-5 16,-2-8-12-16,-2-11-6 16,-2-13 7-16,6-1 5 0,-1-11 7 15,3-7 3-15,0-7-7 16,-7-12-5-16,-1 1-3 16,-2 1 15-16,-5 8 14 0,4 11-2 15,-1 14-8-15,-2 8-20 16,1 13-20-16,2 7-1 15,0 5 5 1,4-4-50-16</inkml:trace>
  <inkml:trace contextRef="#ctx0" brushRef="#br0" timeOffset="86361.3315">3972 10805 871 0,'2'2'354'0,"6"7"-216"0,2 7-64 16,-7 15-38-16,-3 5-7 15,-5 2-10-15,4-2-2 16,2-14-5-16,5-6-1 15,6-16 0-15,0-5-1 16,5-15 2-16,1-8-1 0,2-8-3 16,0-1 0-16,-1 12 47 15,4 8 11 1,-4 19 20-16,-4 12 7 16,-3 18-38-16,-6 12-10 15,2 2-17-15,-4-7-4 0,10-6-501 16</inkml:trace>
  <inkml:trace contextRef="#ctx0" brushRef="#br0" timeOffset="86929.1247">5156 10855 673 0,'-16'-3'306'0,"-10"-2"-125"0,3 19-133 16,3 14-26-16,15 14-22 16,5 2 2-16,16-6 9 15,10-8 10-15,4-15 16 16,-2-5 6-16,2-19 13 16,-3-8 1-16,-12-15 1 15,-4-12 1-15,-12-10-4 16,-9-10 2-16,-3-12 13 15,2 6-2-15,11 1-9 16,12 7-21-16,17 13-33 16,9 2-10-16,3 19-25 15,-5 11-16-15,2 18-193 0</inkml:trace>
  <inkml:trace contextRef="#ctx0" brushRef="#br0" timeOffset="87214.909">5482 10794 780 0,'-1'5'325'16,"0"9"-176"-16,-5 7-54 0,0 11-32 15,4 7-7-15,7 5-18 16,4-3-5-16,8-5 10 15,5-8 16-15,8-14 34 16,2-6 23-16,5-11 26 16,-7-2 3-16,-2-12-20 15,-5-2-17-15,-10-3-45 16,-4-3-22-16,-13 6-26 0,-1 2-7 16,-2-2-139-1,-1 3-86-15</inkml:trace>
  <inkml:trace contextRef="#ctx0" brushRef="#br0" timeOffset="87329.4562">5669 10663 750 0,'1'-4'350'15,"1"4"-162"-15,1 4-81 16,-3-4-92-16,0 2-14 16</inkml:trace>
  <inkml:trace contextRef="#ctx0" brushRef="#br0" timeOffset="87570.9114">5931 10866 1064 0,'0'4'422'16,"-4"9"-266"-16,5 9-60 0,6 8-20 15,1 0-15 1,4 2-19-16,-1-6 0 0,7-5-3 15,0-6 5-15,8-13 21 0,0-5 3 0,1-13-1 16,-4-5-8-16,-10-5-27 16,-1-3-7-16,-7-6-148 15,-5 2-75-15</inkml:trace>
  <inkml:trace contextRef="#ctx0" brushRef="#br0" timeOffset="87861.5208">6418 10929 591 0,'-1'8'286'0,"-2"8"-87"0,-12 2-39 16,-6 1-51-16,-7-1-11 15,-9-6-38-15,5 2-17 16,2-10-14-16,7-4-1 15,9-7-9-15,4-12-9 16,10-4-25-16,6-2-12 16,11-4-5-16,6 12 1 0,5 10 23 15,-1 8 11-15,0 20 25 16,-3 3 17-16,-7 10 11 16,0 1 3-16,-7 0-14 15,-3 2-8-15,1-4-14 16,-2-3-52-16</inkml:trace>
  <inkml:trace contextRef="#ctx0" brushRef="#br0" timeOffset="88068.2255">6569 10865 681 0,'2'3'385'16,"3"14"-2"-16,5 6-232 15,3 15-57-15,7 6 2 16,-3 2-12-16,-1 4-6 16,-8 4-31-16,-8 2-15 15,-4-1-13-15,-3-1-2 0,3-10-207 16,4-6-8-16</inkml:trace>
  <inkml:trace contextRef="#ctx0" brushRef="#br0" timeOffset="88438.3892">6735 11066 767 0,'17'-5'301'16,"14"-2"-200"-16,0-4-67 15,-4 2-10-15,-7 0-12 16,-1-3-4-16,-11 2-3 15,-6-4-1-15,1 5 7 16,-3 3 4-16,3 6 9 0,-1 9 10 16,-2 6 23-1,-1-1 9-15,0 5 12 0,2-2-5 16,-1-2-21 0,2-5-10-16,2-6-5 0,-2-7-2 15,11-6-5-15,-3-5-2 16,4-6-14-1,4-1-4-15,-2 4-7 0,3 2-3 16,-5 13 0 0,-1 9 6-16,-4 11 14 0,-1 5 9 15,-1 7-1-15,-3-5-5 16,8 3 45-16</inkml:trace>
  <inkml:trace contextRef="#ctx0" brushRef="#br0" timeOffset="89305.0667">7660 10878 559 0,'10'6'284'0,"13"3"-39"15,11 3-139-15,11 0-39 0,2-4-13 16,4-6-22-16,-4-2-7 16,-8-7-4-16,-6-1-1 15,-17 1-4-15,-12-1-2 16,-16 7-10-16,-10 2-3 15,-12 7-5-15,2 8-4 0,10 6-3 16,6 5 0-16,13 3 1 16,7 2 4-16,17 0 6 15,7-5 3-15,20-8 5 16,2-5 0-16,1-16 3 16,4-2 1-16,-8-8 3 15,-6-6 1-15,-13-1 4 16,-10-7 1-16,-13-2 13 15,-5 0 11-15,-13-1 11 16,-3 4 0-16,-9 5-15 16,0 4-16-16,-7 15-23 15,8 2-4-15,6 13-9 16,4 4-1-16,13 4 1 0,0 6 2 16,12-3 6-16,5-2 3 15,9-6 3-15,4-3 2 16,-1-7 5-16,4-1 3 15,-4-7 3-15,-6-7 0 16,-6 1 0-16,-3-6-2 16,-7 0-3-16,2 1-1 15,-7 0-7-15,-3 5-6 16,2 7-9-16,0 8-3 0,0 2 3 16,6 7 5-16,4-1 7 15,-1-1 7-15,6-2 9 16,7-3 6-16,10-4 21 15,4-4 7-15,-3-3 20 16,-10-7 10-16,-14-7-7 16,-5-5-10-16,-9-6-40 15,-3-5-76-15</inkml:trace>
  <inkml:trace contextRef="#ctx0" brushRef="#br0" timeOffset="89654.4065">9258 10695 828 0,'0'-1'344'15,"-2"4"-218"-15,2 17-48 16,0 30-71-16,1 18 7 0,1 20 16 15,0 2 4-15,1 3-3 16,-2-9 3-16,2-14-392 16</inkml:trace>
  <inkml:trace contextRef="#ctx0" brushRef="#br0" timeOffset="89980.0831">9311 10640 810 0,'15'-9'363'0,"19"-9"-189"16,7 14-57-16,-2 18-78 15,0 7-12-15,-17 12-5 16,-14 1-2-16,-23 9-3 16,-14-3-1-16,-9 0 0 15,3-6-5-15,13-14-53 0,8-10-17 16,21-11-40-16,8-8-2 15,21-3 43-15,5 5 11 16,7 6 44-16,1 7 12 16,-16 12 24-16,-10 4 14 15,-28 4 13-15,-17-1-4 16,-30-4-12-16,-9-5-9 0,4-5-16 16,6-7-3-16,28-8-54 15,15 3-93-15</inkml:trace>
  <inkml:trace contextRef="#ctx0" brushRef="#br0" timeOffset="90292.7724">9874 10996 569 0,'14'1'291'0,"16"2"-74"15,-6 3-37-15,-16 6-68 0,-8 2-23 16,-13 7-41-16,-10-3-5 15,-11-4-5-15,-1-1-5 16,-1-13-9-16,6-2-4 16,3-9-14-16,4-3-11 15,8-11-16-15,2-5-5 16,13-4-1-16,3-6 2 16,17 13 9-16,-1 7 15 0,5 17 28 15,-2 10 15 1,-2 17 23-16,1 6 0 0,-4 6-11 15,5 2-8 1,-5-4-15-16,3 0-11 16,-9-7-62-16,-1-3-90 0</inkml:trace>
  <inkml:trace contextRef="#ctx0" brushRef="#br0" timeOffset="90418.7924">9845 10732 601 0,'2'-3'336'16,"1"-1"-40"-16,6 8-214 0,3 8-171 16</inkml:trace>
  <inkml:trace contextRef="#ctx0" brushRef="#br0" timeOffset="90697.1182">10052 11017 707 0,'11'7'415'0,"15"4"-77"15,4-3-85-15,5-3-107 32,-4-5-46-32,-5-2-33 0,-6-6-20 15,-6-6-22-15,-2-2-3 16,-6-6-10-16,-6-4-10 16,-8-9-27-1,-6-1-9-15,-8 1-11 16,-1 11 4-16,-4 21 13 0,2 10 0 15,4 16 5-15,4 11 1 16,10 12 7-16,3 4 4 16,7 6 5-16,3-1 4 15,3-4 2-15,6 1 0 16,0-7-39-16,1-4-80 0</inkml:trace>
  <inkml:trace contextRef="#ctx0" brushRef="#br0" timeOffset="91222.4761">10533 10917 697 0,'-7'-15'327'16,"-11"-15"-136"-16,-4 9-45 15,-11 13-66-15,1 8-25 16,3 15-34-16,6 7-9 16,9 8-8-16,12 3 1 15,7-2 6-15,7-2 2 16,13-8 3-16,0-9 1 16,5-9 2-16,-1-3 2 15,-4-10 2-15,0 0-2 16,-6-11-6-16,-4-1 0 0,-10-5-5 15,-5 4-2 1,-5 9-7-16,-1 6-5 0,2 12-8 16,1 5 1-16,7 15 4 15,3 2 5-15,8-3 7 16,2 5 1-16,1-17 5 16,2-4 4-16,-2-5 5 15,2-7 2-15,-4-8 1 16,-2-5-3-16,-1-8-8 0,2 1-6 15,4 3-9 1,3 7-3-16,5 11-4 0,-3 5 2 16,-1 16 10-16,-5 4 6 15,-10 10 26-15,-10-5 7 16,-12 1 3-16,-9-6-1 16,-1-6-22-16,7 1 439 15</inkml:trace>
  <inkml:trace contextRef="#ctx0" brushRef="#br0" timeOffset="92211.8453">11596 10806 804 0,'18'-6'418'15,"12"-5"-155"-15,-1 15-60 16,-1 9-35-16,-12 19-76 15,-7 8-29-15,-13 5-28 16,-14-1-6-16,-8-7-9 0,-1-7-7 16,9-14-43-16,6-9-13 15,12-16-15-15,11-5-2 16,5-16 34-16,5 0 17 16,2-4 5-16,-4-4 3 15,-3 10 2-15,-3 6 2 0,-6 18 7 16,0 10 3-16,-1 20 0 15,1 9-4-15,6 7 1 16,3 1-1-16,10-10-4 16,3-5-1-16,2-12-2 15,3-8 0-15,1-14 1 16,1-7 2-16,-4-10 1 16,-1-3 2-16,-3-4 0 15,-4-8 2-15,-6-1-2 16,-3 1-3-16,-7 12-9 15,1 14-6-15,-6 17-2 16,-3 14 2-16,-6 12 9 16,-2 5 4-16,-10 3 3 15,-2-6 1-15,-4-5-1 0,-4-7 0 16,3-12 2-16,2-3-8 16,6-18-29-16,4-3-8 15,7-14-6-15,7-4 7 16,7-5 24-16,3-3 7 15,4 8-1-15,-3 7 1 16,3 16 5-16,0 9 5 0,0 15 11 16,-1 8 3-1,0 7-1-15,0 3-1 0,3 0-6 16,2-1-2 0,-1-5-4-16,3-10 1 15,-3-10 6-15,2-4 3 0,-4-10 4 16,-2-6 1-16,4-7-5 15,-3-6-2-15,3-6-3 16,1 3-3-16,-4 5 2 16,-2 7 6-16,-3 14 3 15,-1 10-2-15,-4 16-2 16,-2 7-7-16,0 4-4 16,-2 0 49-16,4-1-404 15</inkml:trace>
  <inkml:trace contextRef="#ctx0" brushRef="#br0" timeOffset="92972.9301">13462 10703 572 0,'4'11'254'0,"-2"17"-116"0,-8 9-34 0,-10 16-6 16,-9 3 0-16,-9-6-1 15,3-1-11-15,1-17-26 16,5-8-11-16,9-19-8 31,1-12-15-31,11-21-46 16,6-12-14-16,7-10-18 15,6-1 9-15,1 9 30 16,-5 10 4-16,2 20-14 0,-5 11-1 0,-1 20 10 16,5 8 11-16,0 14 31 15,3-1 9-15,4-2-1 16,4-5-6-16,8-11-13 0,1-3-3 31,4-15 4-31,-3-6 1 0,-10-13 4 0,5-1 2 16,-9-15-2-16,-6-5 0 15,-5-7-7-15,-8-2-4 32,3 13-11-32,1 10-4 0,1 21-15 15,-5 7 1-15,3 16 5 16,-5 8 4-16,9 12 11 15,6 0 1-15,3-3 1 16,6-5-2-16,0-16 14 16,2-7 21-16,-2-12 50 15,2-7 18-15,-8-11 17 16,-2-2-14-16,-6-4-50 16,-3 1-18-16,-5 4-76 15,0 2-72-15</inkml:trace>
  <inkml:trace contextRef="#ctx0" brushRef="#br0" timeOffset="93515.0272">14010 10807 774 0,'13'1'314'0,"7"1"-177"15,3 2-69-15,2 1-15 16,1-3-9-16,-2-2-11 15,-9 0-17-15,-7 0-2 0,-8-2-7 16,-2-1-4-16,-9 0-5 16,-5 3-2-16,-6 2-2 15,-6 4 0-15,6 7 0 16,2 1-4-16,11 12 2 16,6 2 3-16,9 3 10 15,10 1 7-15,2-9 12 16,7-1 3-16,2-14 1 15,-3-5 1-15,0-8-5 16,-4-9-2-16,-3-9-2 16,-2-1-1-16,-2-5-5 15,-3 2 0-15,-5 8-7 0,-2 4 1 16,2 15 0-16,-3 4 4 16,1 16 17-16,-3 3 3 15,0 7 10-15,-2-2-2 16,2-5-10-16,2-4-4 15,1-7-9-15,3-4 2 16,4-7 3-16,3-3 1 0,2-14-2 16,3-3-3-16,2-7-8 15,1-1-3 1,1 6-7-16,-2 6 0 16,-4 14-1-16,-3 5 2 15,-5 13 11-15,0 2 0 16,-2 9 5-16,0 0-2 15,-3-2-5-15,-2-3-2 0,-4-4-187 16</inkml:trace>
  <inkml:trace contextRef="#ctx0" brushRef="#br0" timeOffset="93662.1518">14328 10596 1155 0,'0'-2'464'0,"-1"-2"-321"16,2 7-74-16,-1-3-49 0,2 4-112 16</inkml:trace>
  <inkml:trace contextRef="#ctx0" brushRef="#br0" timeOffset="94399.0443">14986 10775 542 0,'22'1'235'15,"26"3"-134"-15,-1 1-9 16,-4-1-34-16,-8-1-17 0,-7-3-14 0,-7-3-3 31,-9-1 2-31,-1-1 5 0,-11 2 7 16,-7 1 1-16,-14 2-4 16,-1 2-8-16,5 12-15 15,3 3-6-15,11 12-7 16,5 3-2-16,5 5-1 15,6 1 2-15,11-3 1 16,5-4-2-16,10-9-2 16,8-4-1-16,6-12 1 15,0-6 2-15,-3-10 6 16,-4-5 5-16,-14-6 7 16,-7-4 9-16,-8-7 26 15,-13-3 13-15,-6-1 22 16,-6 4-1-16,-13 5-27 15,4 8-18-15,-7 9-32 16,-5 8-8-16,5 11-6 0,-2 3-2 16,7 7-2-16,7 3-2 15,9 1 1-15,5 4 2 16,12-5 10-16,5-2 5 16,8-6 7-16,-1-8 3 15,3-6 2-15,-2-6-1 16,-8-6-1-16,-3-3-1 0,-5-1-3 15,-7-3-1-15,-2 6-7 16,0 5-3-16,0 7-11 16,-2 3-2-16,1 10-2 15,-1 2 4-15,4 3 10 16,5 2 8-16,8 0 29 16,5-2 19-16,4-7 37 15,-1-8 8-15,-3-7-3 16,-5-10-12-16,-9-8-29 15,-2-1-14-15,-10-5-21 16,-1 3-37-16,-7 3-59 16</inkml:trace>
  <inkml:trace contextRef="#ctx0" brushRef="#br0" timeOffset="95189.4323">16554 10694 595 0,'-7'-2'242'0,"-8"1"-151"15,-1 1-30-15,1 6-38 16,8 4-9-16,4 1-3 16,9 4 5-16,14-2 19 15,5-2 6-15,5-5 2 16,-5-5-3 0,-9-4-1-16,-4-2 0 0,-13-4-2 15,-8 2-4-15,-15 5-15 16,-8 2-9-16,-5 10-7 15,3 4-2-15,13 10-3 16,9 5 3-16,18 4 7 16,11 7 2-1,14-5 5-15,5-3-2 16,8-14-19-16,3-3-89 16</inkml:trace>
  <inkml:trace contextRef="#ctx0" brushRef="#br0" timeOffset="95488.3696">16907 10505 1056 0,'13'-8'451'0,"15"0"-254"16,-2 12-49-16,-9 19-78 16,-4 10-10-16,1 16-7 15,-8 3-1-15,-2 10-5 16,2 3-6-16,-3-6-17 15,5-5-6-15,3-18-8 16,-2-12-3-16,4-17-5 16,-4-8-2-16,5-15-20 15,-8-11-11-15,-10-11-22 0,-2-2-12 16,-14 4 2-16,-2 9 2 16,-8 22 13-16,-7 5 11 15,-6 19 15-15,4 7 6 16,3 1-99-16,14 3-153 15</inkml:trace>
  <inkml:trace contextRef="#ctx0" brushRef="#br0" timeOffset="95812.8645">17487 10839 696 0,'-11'7'310'0,"-18"7"-145"16,-2-1-38-16,-6-6-54 15,1-6-12-15,8-8-26 16,1-7-7-16,10-7-10 16,2-1-4-16,13-3-12 0,3 0-6 15,11 2-11-15,9 1 0 16,4 9 20-16,3 6 15 15,0 13 33-15,-4 9 10 16,-4 14 3 0,-2 4-3-16,1 9-20 0,0 1-9 0,-6-2-10 31,4-3-66-31</inkml:trace>
  <inkml:trace contextRef="#ctx0" brushRef="#br0" timeOffset="96441.2181">17617 10724 725 0,'15'0'296'0,"20"0"-175"15,4 2-37-15,13 3-25 0,-4-3-8 16,-4 2-12-16,-10-3-7 16,-16-1-4-16,-8-1 0 15,-12 0-5-15,-7-2-3 16,-11-1-9-16,-5-1-4 16,-10 2-9-16,2 4-3 0,4 8-3 15,5 5-3 1,11 9 5-16,5 3 4 15,8 8 9 1,5 0 6-16,7 0 3 0,6-4 1 16,7-10 1-16,7-7 0 15,3-15 2-15,1-6-2 16,-4-15-5-16,-3-4-3 16,-7-4-1-16,-3-3 2 15,-4-5 6-15,-8 4 1 16,-1 5-1-16,-5 7 3 15,-1 16-5-15,2 7-1 16,-2 14-1-16,2 4-4 16,-5 9-4-16,0 0-1 15,3 0 2-15,1-3 0 16,2-10 8-16,4-6 8 0,0-9 5 16,-3-7 2-16,10-11-4 15,2-4-7-15,6-1-10 16,8 2-2-16,-5 6 10 15,-3 7 6-15,-8 10 11 16,-7 7 4-16,-7 11-10 16,-3 7-6-16,1 6-10 15,1 0-3-15,7 1-155 16,3-3-114-16</inkml:trace>
  <inkml:trace contextRef="#ctx0" brushRef="#br0" timeOffset="96761.8531">18387 10774 508 0,'9'3'284'16,"11"10"-30"-16,6-3-31 16,-4 0-46-16,2 0-18 0,-4-9-39 15,-2-1-20-15,0-11-32 16,3 0-12-16,-8-6-23 15,-2-4-9 1,-13-4-17-16,-12-3-9 16,-10 4-13-16,-6 6-5 15,0 14-3-15,3 6 0 0,2 16 0 16,1 4 2-16,4 11 8 16,2 2 4-16,7 10 9 15,8 4 4-15,5 5 3 16,4-4 1-16,4-4-1 15,0-6-1-15,0-5-62 16,-1-4-159-16</inkml:trace>
  <inkml:trace contextRef="#ctx0" brushRef="#br0" timeOffset="96987.8741">18713 10673 1198 0,'5'-8'503'0,"9"-3"-288"0,-1 6-60 16,-2 14-71-16,2 10-25 16,-4 10-34-16,0 6-8 15,-5 4-8-15,-4 2-24 0,-5-3-206 16</inkml:trace>
  <inkml:trace contextRef="#ctx0" brushRef="#br0" timeOffset="97120.8873">18766 10387 1109 0,'-2'-9'469'0,"0"-6"-299"15,3 13-83-15,4 13-58 31,3 15-148-31</inkml:trace>
  <inkml:trace contextRef="#ctx0" brushRef="#br0" timeOffset="97686.1919">19203 10740 859 0,'-3'-13'393'15,"-5"-14"-174"-15,0 4-49 16,-9 2-75-16,-4 6-32 15,-7 9-51-15,1 6-14 0,0 11-17 16,6 7-2-16,10 9 0 16,4 0 2-16,9 2 7 15,5-1 5-15,16-9 7 16,4-3 5-16,10-11 7 16,0-5 6-16,-7-9 5 15,-6-6 1-15,-7-5-2 16,-5-2-3-16,-10 2-2 15,-1 0-2-15,-8 3-5 16,0 3-5-16,1 9-15 16,1 4-5-16,0 9-3 15,3 3 1-15,4 7 13 16,4 0 5-16,12 3 9 0,4 3 6 16,10-4 10-16,9-3 6 15,-9-7 27-15,0-8 19 16,-11-10 26-1,-4-6 8-15,-3-8-14 0,-5-1-18 16,-9-2-34-16,-6 0-18 16,-6 8-24-16,-1 2-7 0,8 12-138 15,-6 3-108 1</inkml:trace>
  <inkml:trace contextRef="#ctx0" brushRef="#br0" timeOffset="98034.1651">19895 10791 661 0,'-1'2'381'0,"1"4"-71"15,-2-4-94-15,2-2-29 16,-1 0-30-16,1 0-10 16,0 0-24-16,0 5-4 15,0-1-19-15,0 0-7 16,0-2 0-16,0-2-1 15,0 0-8-15,0 0-9 16,-1 0-32-16,-1 0-16 16,1 0-42-16</inkml:trace>
  <inkml:trace contextRef="#ctx0" brushRef="#br0" timeOffset="107356.2732">15882 2391 1007 0,'-7'7'394'0,"-6"16"-257"16,-6 12-60-16,-7 15-37 15,-3 9-3-15,-2 10-13 16,4-2-7-16,11-5-4 0,4-7-1 16,10-20-1-16,1-13 5 15,6-22 10-15,3-17 7 16,3-25 26-16,8-11 11 16,-3-18 20-16,-1-2 1 15,2-5-14-15,0 4-17 16,5 12-32-16,4 9-8 0,2 24-13 15,1 13-2-15,-1 23-2 16,3 16-1-16,-4 18-2 16,-3 10 4-16,-4 7 1 15,-5-1 1-15,-4 6 3 16,-3 0-4 0,-5 4 2-16,-3-4 0 15,0-10-3-15,0-11-99 0,-2-21-236 16</inkml:trace>
  <inkml:trace contextRef="#ctx0" brushRef="#br0" timeOffset="107511.7771">15742 2609 812 0,'27'0'366'16,"17"-2"-175"-16,29 2-112 0,3 4-13 15,0 4-98-15</inkml:trace>
  <inkml:trace contextRef="#ctx0" brushRef="#br0" timeOffset="107865.0079">16151 2094 1174 0,'-50'-8'440'0,"-74"-1"-330"0,-6 13-68 15,-16 28-32-15,6 14-3 16,2 34 6-16,13 16 4 16,30 18 4-16,19 7-3 15,66 7-9-15,21-5-3 16,52-4-4-16,24-9 0 15,35-23-2-15,16-16 0 0,30-35 2 16,4-24 6-16,-5-48 44 16,-7-25 36-16,-33-42 48 15,-23-20 17-15,-61-26 11 16,-39-13-21-16,-81-19-41 16,-27 13-23-16,-18 32-67 15,-4 27-23-15,30 60-20 16,13 18-58-16,30 27-431 15</inkml:trace>
  <inkml:trace contextRef="#ctx0" brushRef="#br0" timeOffset="108878.7117">24063 4916 827 0,'0'0'415'0,"7"0"-97"16,-2 21-198-16,3 17-30 15,4 24 8-15,-8 12 4 0,-2 18-5 16,-1 2-11 0,-8-4-30-1,2-8-12-15,-4-24-20 0,1-11-5 16,3-22-5-16,2-8-2 15,3-15-119-15,0-8-66 16</inkml:trace>
  <inkml:trace contextRef="#ctx0" brushRef="#br0" timeOffset="109233.7706">23944 5051 881 0,'7'-13'404'0,"21"-18"-162"15,9-3-51-15,30 5-60 16,11 8-18-16,6 16-42 16,4 12-25-16,-13 16-18 15,-14 2-8-15,-24 5-3 16,-23 2 2-16,-40 3 2 0,-13 6-1 16,-15-3-1-16,0-4-1 15,14-12-1-15,14-9-4 16,20-9-9-16,17-1-2 15,18 0-5-15,10 4 2 16,19 10 2-16,-1 5 2 0,-5 11 5 16,-11-1 5-1,-37 5 14 1,-20 0 3-16,-34 2 1 0,-11-8-3 16,-4-9-13-16,3-6-13 15,10-16-172-15,8-3-125 16</inkml:trace>
  <inkml:trace contextRef="#ctx0" brushRef="#br0" timeOffset="109621.4964">24457 4767 815 0,'-24'-13'414'0,"-32"-11"-57"15,-7 8-209-15,-14 16-83 0,-15 8-8 16,-13 22-38-16,1 22-9 16,6 25-9-16,47-1-4 31,26-38-3-31,0 2-2 0,-29 139 4 0,22 2-2 16,61 0 4-16,47-73 4 15,36-25 1-15,20-14 8 0,14-40 10 16,10-21 7-16,7-47 48 15,-6-23 17 1,-19-33 43-16,-13-14 19 16,-51-30 21-16,-32-4-21 15,-48 5-42-15,-31 5-21 16,-33 34-66-16,-14 10-2 0,-23 24-17 16,-5 17-13-1,-3 22-40-15,7 9-54 0,17 11-115 16,9 3-108-16</inkml:trace>
  <inkml:trace contextRef="#ctx0" brushRef="#br0" timeOffset="112864.9111">20940 10222 550 0,'6'-5'295'16,"9"-1"-53"-16,-8 1-19 15,-14 5-64-15,-7 5-33 16,-29 4-59-16,-12 4-38 15,-28-2-13-15,-6 1-4 16,8-3-38-16,11-1-64 16,33 3-91-16,16-4-26 0,23-1 25 15,13 1 79-15,23 0 128 16,12 4 47-16,24 9 29 16,3 6-7-16,-5 5 3 15,-10 6-6-15,-33 1 0 16,-16-4 3-16,-40 0-33 15,-19-5-10-15,-20-3-16 16,-8 0-11-16,12-8-12 16,9-1-4-16,20-5-7 15,11-2-7-15,19-2-11 16,6-3 6-16,22-2 23 0,9 0 14 16,11-2 18-16,9 0-3 15,6 2-22-15,2 2-7 16,0-3-59-16,-4-2-80 15</inkml:trace>
  <inkml:trace contextRef="#ctx0" brushRef="#br0" timeOffset="113209.5097">21115 10485 707 0,'27'1'297'16,"16"5"-167"-16,9-1-34 15,1-4-6-15,-10 1-22 16,-3-3-17-16,-14-1-28 16,-6 1-7-16,-7 0-32 0,-13-4-32 15,0 3-86-15,-4-4-41 16,-10-1-26-16,-2 5 22 15,-7 2 83-15,-3 4 47 16,3 8 92-16,2 4 37 16,5 4 53-16,2 3 10 15,5-2-19-15,8 4-21 16,2-1-45-16,4-3-16 16,1 4-1-16,-2-4-120 0</inkml:trace>
  <inkml:trace contextRef="#ctx0" brushRef="#br0" timeOffset="113539.4216">21482 10576 1117 0,'2'3'449'16,"0"4"-277"-16,0-2-42 0,-5 9-45 15,0-3-14-15,-5 1-30 16,0 2-12-16,1-7-11 15,-1-7-3 1,4-8-25-16,4-5-19 0,11-7-20 0,6 2-3 16,12 1 17-16,3 0 15 15,1 9 27-15,0 4 21 16,-9 12 32-16,-2 1 19 16,-11 9 14-16,-3 4-6 15,-5 5-16-15,-6 9-17 16,0 1-26-16,1-7-9 15,-1-7-62-15,4-5-568 16</inkml:trace>
  <inkml:trace contextRef="#ctx0" brushRef="#br0" timeOffset="114527.9064">2185 12094 534 0,'-15'-5'332'16,"-11"-4"-24"-1,-1 9-175-15,0 6-46 16,2 6-76-16,9 8-22 0,16 10-17 15,7 1 1-15,23 7 10 16,2-2 7 0,10-14 11-16,-1-6 11 0,-3-16 11 15,-6-6 49 1,-18-17 55-16,-9-7 7 0,-18-14 6 16,-8-5-43-16,-10-8-43 15,-8-6-10-15,7-8-14 0,7-2-7 16,16 2-24-16,15 10-11 15,16 20-17 1,6 9-5-16,11 18-43 16,-2 9-67-16</inkml:trace>
  <inkml:trace contextRef="#ctx0" brushRef="#br0" timeOffset="114716.7272">2395 12020 855 0,'-1'3'355'0,"0"11"-196"0,2 5-77 15,7 12-65-15,3 6 5 16,5 8-7-16,2 1-2 0,-4-6-39 16,3-3-150-1</inkml:trace>
  <inkml:trace contextRef="#ctx0" brushRef="#br0" timeOffset="115002.1586">2886 12095 617 0,'0'14'298'16,"-5"13"-94"-1,-4 1-26-15,-14 1-39 16,-3-4-30-16,-7-6-42 15,-1-7-15-15,1-9-16 16,3-8-3-16,6-12-18 16,2-5-7-16,7-7-14 15,6-1-4-15,9 7-6 16,5 2-1-16,11 11 1 16,1 5 2-16,11 10 9 15,-1 6 4-15,7 8 4 16,3 4 4-16,2 4-1 0,0 1 1 15,-4 0 21-15</inkml:trace>
  <inkml:trace contextRef="#ctx0" brushRef="#br0" timeOffset="115335.1424">3308 12127 742 0,'-22'-10'342'16,"-22"-13"-146"-16,6 8-78 0,10 13-79 15,7 7-24-15,10 14-26 16,8 2-4-16,15 4 9 16,6-3 5-16,13-2 15 15,3-4 7-15,6-4 8 0,2-4 2 16,-5-10 9-16,-5-8 9 15,-13-10 41-15,-9-8 12 16,-11-10 2-16,-10-5-10 16,-12-22-41-16,-12-14-12 15,-2-8-17-15,4-1-8 16,11 23-15 0,13 18-10-16,12 23-50 0,6 11-86 15</inkml:trace>
  <inkml:trace contextRef="#ctx0" brushRef="#br0" timeOffset="115683.9599">3496 12148 612 0,'3'2'282'15,"5"4"-63"-15,6-2-57 0,9 2-26 16,4-5 0-16,7-2-37 16,-3-2-16-16,-3-5-12 15,-5-2-3-15,-10-3-16 16,-5 0-5-16,-13-7-11 0,-6 4-7 16,-10 1-12-16,-9-3-4 15,-1 10-13 1,1 4-8-16,7 12-14 15,3 8-3-15,11 16 2 0,0 2 7 16,5 13 9-16,6 10 2 16,5 9 2-16,2 3 2 15,0-6 4 1,6-2-82-16</inkml:trace>
  <inkml:trace contextRef="#ctx0" brushRef="#br0" timeOffset="116129.2119">4094 12195 533 0,'-19'-17'358'0,"-11"-10"13"0,-5 8-167 15,0 2-40-15,-1 13-60 16,-6 2-30-16,14 11-51 16,8 6-11-16,18 6-12 15,11 5 2-15,15-1 8 16,5 1 1-16,1-7 3 16,3-1-4-16,-8-9-3 15,1-4 12-15,4-8-128 16,-4-8-62-16,0-9-100 15,-2-1-15-15,-9-11 141 16,-3 0 106-16,0-5 164 16,-2 1 41-16,0 13 53 15,-1 7-35-15,-2 17-61 0,1 11-34 16,2 12-66-16,2 10-9 16,2 17-3-16,-4 3 1 15,-7 18 0-15,-4-2 1 16,-5-2-1-16,1-7-1 0,-2-20-98 15,2-11-319-15</inkml:trace>
  <inkml:trace contextRef="#ctx0" brushRef="#br0" timeOffset="116504.7167">4297 12202 836 0,'9'0'306'0,"16"1"-239"16,1 1-38-16,3-2-9 16,-3-1 0-16,-6-7-1 15,-3-2 0-15,-3-5-2 16,1-1-4-16,-6-2 9 16,2 8 30-16,-3 5 20 15,0 3 7-15,0 10-2 0,0 4-26 16,-3 6-8-16,-2 4-2 15,2 0-7-15,-3-5-4 16,6-4-10 0,-6-7-2-16,4-10 2 0,7-5 1 15,2-6-5-15,4-1-2 16,2-1-9-16,-2 4-3 16,-6 3-6-16,2 5-3 0,-3 10-1 15,-2 4 0-15,-2 9 5 16,-1 3 1-16,-4 2 5 15,-2 1-88-15</inkml:trace>
  <inkml:trace contextRef="#ctx0" brushRef="#br0" timeOffset="116663.7874">4626 11787 1053 0,'2'-14'501'0,"1"-11"-222"15,0 17-50-15,-3 15-132 16,0 13-44-16,0 20-52 0,0 7 11 16</inkml:trace>
  <inkml:trace contextRef="#ctx0" brushRef="#br0" timeOffset="117233.3946">5734 11937 756 0,'1'-1'339'15,"-1"11"-177"1,-8 19-74-16,-9 27-88 0,-2 14 3 0,-8 9 14 16,5 5 1-16,7-9 1 15,7-16 0-15,12-27 7 16,6-19 11-16,8-36 13 16,3-15 4-16,5-29 16 15,-4-8 6 1,-6-9 18-16,-6-6 8 0,-4-1-21 15,3 7-19-15,5 17-30 16,4 21-13 0,4 34-7-16,-2 14-2 15,2 40-5-15,1 14 2 0,-2 19-3 32,-1 3 2-32,-2-5-1 15,-2-2-1-15,2-7 1 0,0 0 83 16,-5-14-257-16</inkml:trace>
  <inkml:trace contextRef="#ctx0" brushRef="#br0" timeOffset="117386.5823">5677 12122 1061 0,'2'-2'416'15,"3"-7"-270"-15,20 8-106 16,12-2-12-16,20 6-19 15,5 4-1-15,11 1-127 16</inkml:trace>
  <inkml:trace contextRef="#ctx0" brushRef="#br0" timeOffset="117740.6966">6264 12109 917 0,'-5'-4'369'0,"2"-2"-204"0,19 2-128 16,10-1-10-16,27 6 3 16,10-1 1-16,14 4-12 15,8-2-5-15,-1 6-5 16,-11-3 0-16,-22-4 2 15,-9 2-2-15,-27-8-5 16,-3-1-15-16,-12-2-8 16,-1-5 1-16,-1-3 1 15,2 4 8-15,6 9-8 16,-6 2-6-16,0 11-3 16,7 9 7-16,-7 3 16 15,0 1 6-15,-1 3 8 16,-3-1 2-16,1-1-116 15</inkml:trace>
  <inkml:trace contextRef="#ctx0" brushRef="#br0" timeOffset="117945.4699">7052 11729 922 0,'0'0'381'0,"4"3"-186"15,3 21-148-15,5 15-14 16,7 26 23-16,2 3 8 16,2 10-1-16,-3-5-7 0,-7-8-18 15,-5-2-9-15,-12-14-9 16,-8-5-40-16,-4-20-353 16</inkml:trace>
  <inkml:trace contextRef="#ctx0" brushRef="#br0" timeOffset="118278.9379">7041 11792 664 0,'16'-17'414'0,"23"-13"20"16,10 9-213-16,6 8-94 0,4 11-26 16,-10 8-37-16,0 9-19 15,-19 6-19-15,-7 3-5 16,-17 4-4-16,-8-1-1 15,-11 0-2-15,-4 1-1 16,2-6-4-16,5-1-3 16,9-9-11-16,2-4-4 15,16 4-3-15,2 2 0 16,6 4 9-16,4 5 2 16,-7 9 1-16,-9 0 0 15,-19 2 4-15,-13 2 1 16,-15-6 6-16,-11-4 2 15,-12-7-1-15,2-8 1 16,-1-12-21-16,11-5-59 16,25-9-227-16</inkml:trace>
  <inkml:trace contextRef="#ctx0" brushRef="#br0" timeOffset="122361.8192">8044 12232 766 0,'3'2'327'0,"2"12"-162"16,-7 3-51-16,-14 16-41 15,-5 7-17-15,-6 5-79 16,7 1-139-16</inkml:trace>
  <inkml:trace contextRef="#ctx0" brushRef="#br0" timeOffset="122567.5714">8690 12022 802 0,'-5'-2'376'16,"-3"2"-173"-16,1 9-99 16,5 16-73-16,-1 11-16 0,4 10 7 15,2 2-4-15,5-5-10 16,1-5-9-16</inkml:trace>
  <inkml:trace contextRef="#ctx0" brushRef="#br0" timeOffset="122853.5601">8951 12062 790 0,'-14'-2'364'15,"-11"-4"-150"-15,0 10-146 0,9 10-41 16,7 10-29-16,1 5-4 15,14 5 0-15,5 0 6 16,6-9 4-16,10-4 3 16,3-12 10-16,-1-7 11 15,-9-5 58-15,-10-5 17 16,-13-3 5-16,-12-1-11 16,-15 1-59-16,0 5-22 15,-4 4-97-15,10 6-146 16</inkml:trace>
  <inkml:trace contextRef="#ctx0" brushRef="#br0" timeOffset="123027.6323">9065 12095 689 0,'11'-5'432'16,"16"-1"8"-16,6 8-205 0,8 15-115 15,-2 9-32 1,-2 15-40-16,-7 5-14 0,-14 10 7 15,1 1-120 1,-4-4-177-16,1-5-86 0</inkml:trace>
  <inkml:trace contextRef="#ctx0" brushRef="#br0" timeOffset="123192.1713">9378 12113 991 0,'-8'5'448'0,"-14"10"-213"16,-8 9-70-16,-2 27-95 0,-13 2-15 0,-11 12-24 31,4 5-13-31,9-5-10 16,8-4-44-16</inkml:trace>
  <inkml:trace contextRef="#ctx0" brushRef="#br0" timeOffset="123465.9863">9569 12068 871 0,'0'-1'456'0,"0"-6"-160"0,-7 8-128 16,-2 10-41-16,2 5-83 15,4 7-17-15,12 5-9 16,8-4-3-16,9 2-2 16,3-5-1-16,-1-7-3 15,0-7 1-15,-3-12 1 16,-5-4-1-16,-6-11-42 16,-6 1-52-16,-8-7-219 15</inkml:trace>
  <inkml:trace contextRef="#ctx0" brushRef="#br0" timeOffset="123571.7319">9707 11858 733 0,'-5'-8'437'16,"-3"-8"-62"-16,0 6-98 15,2 3-158-15,4 6-57 16,0 12-57-16,2 5-79 16</inkml:trace>
  <inkml:trace contextRef="#ctx0" brushRef="#br0" timeOffset="124034.8015">10037 12023 855 0,'-8'-3'419'15,"-2"-1"-159"-15,2 0-137 16,2 4-59-16,6 2-55 15,3 4-12-15,12 4-8 0,3-2 11 16,1-1 0 0,2-2 0-16,-6-4 0 15,-2 1 2-15,-5-1 0 0,-7 1-1 16,-11 3-1-16,-9-1 0 16,-10 7-3-16,-1 2-1 15,4 4-5 1,7 7 1-16,11-3-1 15,8 2 2-15,12-3 6 0,4-6 1 16,10-5 6-16,2-6 3 0,1-8 6 16,2-7 1-1,0-5-1-15,-1-4-1 16,2-1-4-16,-6 0-1 16,-8 0 1-16,0 2 0 15,-13 3 2-15,0 7 3 16,-6 10 6-16,-5 6 4 0,6 11 3 15,0 5-3 1,3 6-9-16,6-1-3 16,-7-2-10-16,7-2-34 15</inkml:trace>
  <inkml:trace contextRef="#ctx0" brushRef="#br0" timeOffset="124393.9914">10883 12096 672 0,'18'8'355'16,"9"1"-108"-16,-2 12-88 15,-5-4-39-15,-13 3-27 16,-4-2-10-16,-8-5-18 16,-2-3-8-16,2-6-32 0,4-3-11 15,8-9-13-15,5-2-6 16,12-10-7-16,2-7-1 16,7 4 2-16,-1 4 2 15,-4 6 11-15,-3 13 8 16,-8 8 16-16,-4 6 9 15,-5 12 3-15,-1 2-5 0,-4 4-10 16,0 2-44-16</inkml:trace>
  <inkml:trace contextRef="#ctx0" brushRef="#br0" timeOffset="124946.9826">12375 11841 775 0,'-8'8'285'0,"-17"13"-207"15,-1 15-5-15,-4 18-3 16,-3-3 3-16,13-1-13 15,2-5-8-15,11-17-10 16,8-2-4-16,11-17-2 16,4-9 3-16,2-15 8 15,0-12 2-15,-8-14 0 16,0-9-4-16,-8-13-10 16,0-2-7-16,4 4-14 15,1 6-8-15,6 19-8 16,1 9-4-16,0 20-11 15,3 15 2-15,4 26 3 16,4 17 3-16,11 18 9 16,2 6 2-16,7 0-1 0,1-7-1 15,-4-12 11-15,-9-11-107 16,-12-13-238-16</inkml:trace>
  <inkml:trace contextRef="#ctx0" brushRef="#br0" timeOffset="125098.7211">12258 12030 763 0,'7'0'303'15,"13"0"-189"-15,7 1-64 16,18 4-35-16,7-3-3 16,12 5-5-16,5 0 9 15,-1-3-192-15</inkml:trace>
  <inkml:trace contextRef="#ctx0" brushRef="#br0" timeOffset="125471.4098">12869 11940 329 0,'7'-17'279'16,"3"-18"87"-16,-3 10-68 16,-7 11-90-1,-6 14-51-15,-4 26-85 16,-3 9-21-16,-1 19-33 0,3 1-3 0,-1-7-6 31,4-3-3-31,5-16-3 0,3-6-1 0,8-13 2 31,0-11 4-31,4-10 7 16,-1-9 3-16,0-18 2 16,4 1 1-16,-5-18-2 15,-2-8-2-15,0 2-7 16,-1 1-6-16,3 21-13 16,2 15-7-16,5 24-3 15,2 14 1-15,10 24 7 16,4 8 5-16,3 11 5 15,0 0 0-15,0-6 1 16,-8-6-1-16,-12-12 0 16,-2-4 1-16,-17-15 2 0,0-1 6 15,-19-10 2-15,-14-6 1 16,-15-2 0-16,-11-5-4 16,1 4-5-16,7 1-45 15,18 3-173-15</inkml:trace>
  <inkml:trace contextRef="#ctx0" brushRef="#br0" timeOffset="125980.6984">13450 11886 843 0,'1'6'331'0,"5"13"-206"16,-2 11-41-16,4 15-19 0,3 5-3 16,-3-5-21-16,-1-6-8 15,-3-15-12-15,-3-6-4 16,-1-15 12-16,-1-6 2 16,-3-11 2-16,-1-9 2 15,-5-12-15-15,2-10-1 16,-2-11-5-16,2-7-4 15,8 6 2-15,4 11 1 16,7 21 3-16,4 15 2 0,3 20-6 16,2 16-3-1,0 11-5-15,5 5-1 16,4 1 1-16,1-6-1 16,1-13 1-16,-2-5-1 0,-7-19 3 15,-2-5 3 1,-1-11 5-16,-3-10 3 0,-2-10 1 15,-5-9 0-15,-1-8-1 16,2 4-6-16,-5 17 1 0,2 11-2 16,-3 22-1-16,-1 13 4 15,3 18-1 1,2 12-1-16,1 13 1 0,-2 0-2 16,0-2-1-16,-1-8-2 15,-4-9-27-15,2-7-95 16</inkml:trace>
  <inkml:trace contextRef="#ctx0" brushRef="#br0" timeOffset="126320.5761">14204 11793 872 0,'-4'2'334'0,"-2"10"-225"0,6 9-46 15,-1 17-15-15,4 7 4 0,-1 4-7 16,-3-1-8 0,-3-13-13-16,2-5-4 15,2-13-4-15,0-9 10 16,0-11 33-16,0-4 23 16,-2-16 33-16,-3-4 3 15,0-18-14-15,-3-10-15 0,8-11-22 16,2-3-13-16,1 11-24 15,7 11-14-15,8 16-17 16,8 7-5-16,19 13-3 16,5 8 3-16,4 3-1 15,-1 6 3-15,1 3-136 16,0 1-108-16</inkml:trace>
  <inkml:trace contextRef="#ctx0" brushRef="#br0" timeOffset="126565.0284">14245 12137 583 0,'7'-3'344'15,"13"-4"-1"-15,10-1-147 16,17 6-83-16,4 3-29 0,3 5-48 16,-1 2-17-16,-12 1-11 15,-1-3-22-15,-14-4-242 16</inkml:trace>
  <inkml:trace contextRef="#ctx0" brushRef="#br0" timeOffset="126759.4845">14216 11947 905 0,'18'0'394'16,"23"-3"-191"-16,9-3-24 15,22 2-33-15,1 3-28 16,-5 1-53-16,-7 5-23 15,-19-6-120-15</inkml:trace>
  <inkml:trace contextRef="#ctx0" brushRef="#br0" timeOffset="127088.8349">15166 11851 1120 0,'-3'-3'534'0,"-1"-3"-211"15,4 5-192-15,0 1-57 0,0 0-54 16,0 0 1 0,0 0-166-16</inkml:trace>
  <inkml:trace contextRef="#ctx0" brushRef="#br0" timeOffset="127367.3663">15174 12135 828 0,'0'-2'476'0,"3"1"-105"0,-3-2-129 0,0 2-50 31,0 1-68-31,0 0-26 0,0 0-15 16,0 0-8 0,0 0-18-16,0 0-7 0,-1 0-14 15,-1 1-12-15,2 3-10 0,0-3-120 16</inkml:trace>
  <inkml:trace contextRef="#ctx0" brushRef="#br0" timeOffset="128684.2748">2311 13248 829 0,'-12'16'338'0,"-19"37"-203"16,-9 19-41 0,-11 24-10-16,4 4-29 0,6-10-25 15,15-9-4-15,12-23-7 16,6-12 1-16,13-29 8 15,3-16 5-15,9-24 18 16,7-15 8-16,1-14 12 16,-3-3 5-16,-3-7-7 0,-8-2-6 15,-5-5-25-15,0-2-13 16,-2 6-16-16,3 11-5 16,0 23-2-16,-1 10-5 15,2 22-14-15,4 7 0 16,10 19-4-16,11 13 4 15,19 14 11-15,8 7 1 0,7 4 3 16,0-4 2-16,-6-7 0 16,-4-4 0-16,-6-4-3 15,-7-3-3-15,-11-8-1 16,-9-6-1-16,-17-6-9 16,-12-9 3-16,-33-9 1 15,-15-2 4-15,-26-3 9 16,-7 2 0-16,-13 2 0 15,1-2 0-15,8-2 2 16,12-2-1-16,35-3-14 16,13-1-27-16,23-2-79 15,10 0-84-15</inkml:trace>
  <inkml:trace contextRef="#ctx0" brushRef="#br0" timeOffset="129064.0592">2975 13291 906 0,'-1'-2'395'0,"-4"7"-206"16,4 17-98-16,4 31-75 0,5 12 6 15,8 13 23-15,-2-1 9 16,-1-8 0-16,-1-6-7 0,-8-11-16 16,1-9-6-1,-3-20 1-15,-1-9 10 16,-1-18 12-16,-2-13 1 16,-3-14 0-16,2-9-10 15,-8-18-12 1,5-3-2-16,-9-19-9 0,-2-4-3 0,13 1-15 31,-1 8-8-31,10 23-10 0,10 14-5 16,7 24-4-16,8 9 1 15,23 7 7-15,4 6 3 16,25 5-17-16,5 2-110 16</inkml:trace>
  <inkml:trace contextRef="#ctx0" brushRef="#br0" timeOffset="129316.0826">3058 13899 958 0,'-5'2'411'0,"3"4"-207"16,11 1-76-16,31-7-45 0,16 2-7 16,31-2-15-16,7 0-11 15,-14 5-29-15,-6-1-8 16,-32 2-88 0,-8-2-117-16</inkml:trace>
  <inkml:trace contextRef="#ctx0" brushRef="#br0" timeOffset="129493.7785">3155 13604 1033 0,'0'-2'419'0,"8"-2"-261"16,10 4-60-16,27 0-56 15,10 5-10-15,17 0-18 16,-2 1-11-16</inkml:trace>
  <inkml:trace contextRef="#ctx0" brushRef="#br0" timeOffset="130062.1669">3556 13922 808 0,'4'2'327'0,"4"9"-190"0,3 8-26 16,-10 8-7-16,0 2 11 15,-3 2-4-15,-7-7-18 16,4 0-31-16,-3-5-15 0,4-10-19 16,6-1 1-16,2-13 0 15,5 0 0-15,0-15 0 16,-8-9-6-16,-2-8-8 0,1-4-5 31,-2 2-10-31,2 7-6 0,4 16-12 16,-2 13-4-16,3 13 2 15,2 11 2-15,5 10 9 0,3 1 5 16,8 1 4-16,3-2 0 16,3-9 1-1,-3-7 1-15,2-8 1 0,1-7 2 16,-4-12 2-16,-1-1 2 16,-8-10 1-16,-2-3 0 15,-5-5 2-15,-3-5-2 16,-1 5-5-16,-2 5-4 15,-2 15-11-15,1 10-4 16,-1 17 1-16,0 9 2 16,0 10 7-16,6 3 3 15,-3-1-3-15,2-6 63 16,0 1-322-16</inkml:trace>
  <inkml:trace contextRef="#ctx0" brushRef="#br0" timeOffset="130242.0538">3974 13905 681 0,'6'-8'386'16,"2"-4"-73"-1,-3 9-154 1,-3 19-108-16,0 10-27 0,1 12-6 0,0 2-3 16,5 0-4-1,-3-3-3-15,2-6-84 16,3-1-148-16</inkml:trace>
  <inkml:trace contextRef="#ctx0" brushRef="#br0" timeOffset="130436.8198">4158 13885 732 0,'2'-3'414'15,"2"-5"-94"-15,-4 19-141 0,-4 13-36 16,0 16-55-16,2 3-10 15,3 2-25-15,6-2-12 16,1-8-21-16,1-5-5 16,0-10-9-16,-3-5 9 15,-1-15-118-15,1-1-112 16</inkml:trace>
  <inkml:trace contextRef="#ctx0" brushRef="#br0" timeOffset="130586.8272">4012 14057 404 0,'1'-2'264'16,"8"-4"32"-16,9 2-66 0,19 1-68 15,2 2-40-15,3-2-77 16,-4 3-18-16,-12-2 20 16,1 2-127-16</inkml:trace>
  <inkml:trace contextRef="#ctx0" brushRef="#br0" timeOffset="130756.7841">4317 14003 1033 0,'9'8'437'16,"12"9"-224"-16,-2 2-18 16,4 4-48-16,-2 0-28 15,-1-3-66-15,2 2-23 16,-4-7-60-1,5-4-68-15,-1-9-374 0</inkml:trace>
  <inkml:trace contextRef="#ctx0" brushRef="#br0" timeOffset="130915.3417">4482 13985 901 0,'-6'3'425'15,"-3"8"-169"-15,-10 1-58 0,0 10-74 16,-2 4-26-1,-5 3-31-15,6 2-15 0,-2-4-19 16,3-4-10-16,7-5-111 16,6 1 349-16</inkml:trace>
  <inkml:trace contextRef="#ctx0" brushRef="#br0" timeOffset="131459.8881">3943 13113 716 0,'1'5'303'15,"-6"5"-131"-15,2 19-92 16,-6 7-16-16,-5 13 16 16,5 0-10-16,1-8-21 15,4-8-8-15,7-19-4 16,2-12 4-16,7-17 6 16,-3-10 0-16,-2-14-10 15,0-4-7-15,-6-3-12 16,0 3-4-16,-1 5-8 0,-2 4-7 15,2 14-15 1,2 7-13-16,3 15-4 0,4 13 1 16,6 15 12-16,-1 4 13 15,7 15 7-15,0-2 2 16,2 1 2-16,4-4-1 16,0-10 76-16,-5-10-169 15</inkml:trace>
  <inkml:trace contextRef="#ctx0" brushRef="#br0" timeOffset="131604.3604">3934 13248 619 0,'9'0'278'16,"6"1"-93"-16,12 0-143 16,12 2-2-16,14 1-9 15,2 0-59-15</inkml:trace>
  <inkml:trace contextRef="#ctx0" brushRef="#br0" timeOffset="131923.3725">4336 13251 601 0,'1'0'297'15,"6"-2"-84"1,12 1-106-16,6 1-77 0,4-2-1 16,9 1-8-16,-3-2-6 15,-1-3-3-15,2 1 0 16,-14 0 2-16,-5-3 4 16,-9 1 4-16,-4-4-3 15,-4 1-6-15,1 1-9 16,1 4-14-16,6 4-2 15,3 8 23-15,2 7 18 16,1 11 37-16,-5 0 7 16,-4 2-17-16,-4-2-14 0,-1-6-82 15,3-4-149-15</inkml:trace>
  <inkml:trace contextRef="#ctx0" brushRef="#br0" timeOffset="132120.7891">4729 13069 740 0,'6'-2'385'16,"2"-4"-92"-1,4 7-121-15,4 13-90 16,-2 3-11-16,2 13-15 16,-1 1-5-16,-7 6-16 15,-3 5-11-15,-5-2-13 16,-5 1 25-16,-8-9-196 15</inkml:trace>
  <inkml:trace contextRef="#ctx0" brushRef="#br0" timeOffset="132412.5001">4772 13099 807 0,'19'-8'389'15,"19"-8"-164"-15,-5 1-43 16,-7 7-81-16,-5 5-41 15,-9 7-36-15,2 7-8 16,-14-1-7-16,-2-1 1 0,0-2-2 16,2-2 0-1,6 2-2-15,1-1-2 0,4 2-2 16,-1-2-1-16,10 7 0 16,11 4-1-16,-4 3 1 15,2 8 0-15,-18-1 6 16,-13-3 13-16,-22 1 24 15,-10-6 6-15,-11-6 3 16,4-8-11-16,5-8-69 16,10-4-84-16</inkml:trace>
  <inkml:trace contextRef="#ctx0" brushRef="#br0" timeOffset="132841.4279">5435 13587 842 0,'14'-4'358'16,"10"-2"-188"-16,37 4-110 15,16-1-13-15,22 1-25 0,2 1-9 0,-14 4-6 16,-15 1-17 0,-31 4-104-1,-14 0-129-15</inkml:trace>
  <inkml:trace contextRef="#ctx0" brushRef="#br0" timeOffset="132999.9271">5496 13647 838 0,'0'3'334'0,"1"3"-192"0,5-3-34 16,16 2 2-16,10-4 6 15,30 2-14-15,13 1-14 16,13-4-43-16,4 4-14 15,0-4-38-15,-6 2-167 16</inkml:trace>
  <inkml:trace contextRef="#ctx0" brushRef="#br0" timeOffset="133357.6105">6750 13271 805 0,'-20'-6'349'0,"-26"-2"-177"15,-1 10-89-15,1 20-65 0,5 10-3 16,13 21-3-16,7 11-1 16,24 6 10-16,11-2 1 15,25-4 7-15,15-8 4 16,22-12 6-16,5-5 2 15,1-22 12-15,-4-11 21 16,-12-22 34-16,-6-14 10 16,-21-16 4-16,-16-3-14 15,-32-11-35-15,-19-3-11 16,-24-7-28-16,-3-1-16 0,-1 16-21 16,8 12-54-1,2 26-114-15,0 13-93 0</inkml:trace>
  <inkml:trace contextRef="#ctx0" brushRef="#br0" timeOffset="133567.373">6912 13431 887 0,'0'0'418'16,"-3"0"-167"-16,-8 3-45 15,-1 12-80-15,-8 6-19 0,-7 14-24 16,-4 9-8-16,-10 9-13 16,-7 3-12-1,2 4-6-15,7-5-70 16</inkml:trace>
  <inkml:trace contextRef="#ctx0" brushRef="#br0" timeOffset="134433.4271">7930 13538 834 0,'15'2'351'0,"15"1"-179"0,27 3-108 16,21-1-9-16,21 0-26 16,7 2-12-16,2 1-11 15,-3 0 3-15,-20 2-227 16</inkml:trace>
  <inkml:trace contextRef="#ctx0" brushRef="#br0" timeOffset="134669.4332">8122 13694 489 0,'3'-1'280'15,"8"-3"-9"-15,14-2-61 16,23 2-68-16,11 3 3 0,14 3-39 15,7 3-25-15,-1 3-36 16,-2 0-15-16,-15-1-15 16,-6-3 5-1,-13-3-204-15</inkml:trace>
  <inkml:trace contextRef="#ctx0" brushRef="#br0" timeOffset="134863.8574">8739 13456 625 0,'12'11'251'16,"12"13"-130"-16,5 6-5 15,-2 2 24-15,-4-3 3 16,-2-1-40-16,-8-4-18 16,-17-5-47-1,-4 3-12-15,-18-8-39 16,-3-1-79-16</inkml:trace>
  <inkml:trace contextRef="#ctx0" brushRef="#br0" timeOffset="135155.1786">8227 13454 872 0,'-24'-2'402'16,"-20"-5"-182"-16,-10 14-87 16,1 10-27-16,7 12-45 15,11 10-16-15,24 7-12 16,12 0 0-16,27 0 6 15,12-3-2-15,27-10-11 16,10-3-4-16,7-15 468 16</inkml:trace>
  <inkml:trace contextRef="#ctx0" brushRef="#br0" timeOffset="136002.9221">9944 13130 864 0,'-13'10'360'31,"-8"13"-173"-31,-7 28-124 16,-5 14-8-16,-4 22-5 0,3 2-5 16,4-15-18-16,3-14-4 15,18-28-8-15,6-16 2 0,11-18 0 16,7-14-4-16,12-23 0 15,4-10-3 1,2-21 3-16,-2-9 6 16,-14-5 6-16,-6 0-1 15,-8 15-7-15,-2 15-7 0,0 24-9 16,0 11-4-16,-1 26-9 16,0 9 0-16,5 23 0 15,5 10 2-15,20 18 8 16,8 12-1-16,20 6 3 15,8-3 0-15,0-9 1 16,-5-12 3-16,-16-12-84 16,-13-9 0-16,-18-16 2 15,-8-4 1-15,-25-10 83 16,-12 0 0-16,-37-6 0 16,-19 0-2-16,-17-3 4 15,1-1 1-15,21 0 2 0,16-1 1 16,33-6-21-16,14-3-32 15,32-3-121-15</inkml:trace>
  <inkml:trace contextRef="#ctx0" brushRef="#br0" timeOffset="136270.3026">10599 12982 1069 0,'0'7'399'16,"-4"5"-268"-16,4 28-106 16,3 19-16-16,2 23 19 15,3 16-1-15,0 10-5 16,-1-1-4-16,-3-15-8 0,-2-16 12 15,4-23-200-15,2-14-166 16</inkml:trace>
  <inkml:trace contextRef="#ctx0" brushRef="#br0" timeOffset="136531.6883">11021 13148 836 0,'-10'3'345'0,"-22"4"-202"16,-13 4-20-1,-15 7-2-15,-3 3-12 16,-2 6-28-16,0 1-7 0,6 5-43 16,6 3-15-16,22 4-11 0,18 2 0 15,28-3 4-15,15 0 3 31,24 0 12-31,9 3 6 16,8-10 12-16,1 1-1 0,-6-11-6 16,-1-6-7-16,-12-1-70 15</inkml:trace>
  <inkml:trace contextRef="#ctx0" brushRef="#br0" timeOffset="137617.9111">11245 13731 625 0,'-2'7'293'0,"-11"16"-86"31,-8 9-83-31,-8 20-40 16,-4 3-15-16,5-4-34 0,6-8-11 0,9-24-6 16,7-6 5-16,12-25 4 15,10-5-3-15,12-21-2 16,2-9-5-16,-6-5-7 15,-1-2 2-15,-10 6-1 16,-4 8-2 0,0 15-1-16,-8 6 3 0,0 18-11 15,2 8-2 1,3 16-2-16,3 12-5 0,2 16 8 16,2 5 1-1,4 3 1-15,1-6 0 0,1-11-12 16,2-8-87-16</inkml:trace>
  <inkml:trace contextRef="#ctx0" brushRef="#br0" timeOffset="137767.5293">11202 13860 866 0,'3'1'340'0,"14"2"-221"16,6 1-33-16,10-2-28 15,8 2-20-15,10-4-92 16,3 0-225-16</inkml:trace>
  <inkml:trace contextRef="#ctx0" brushRef="#br0" timeOffset="138076.4914">11497 13856 821 0,'1'-2'352'0,"10"-3"-179"15,10 4-95-15,18 1-54 16,7 0-6-16,5 0-4 16,-6-1-4-16,-14-4-12 15,-8 0-13-15,-10-4-11 16,-10-4-1-16,-5 2 6 15,0 0 13-15,-3 4 3 0,8 5-2 16,-3 6 25-16,-5 6 11 16,5 6 14-16,-5 3 4 15,8 4-21-15,-3-1-10 16,2-3-51 0,3-3-133-16</inkml:trace>
  <inkml:trace contextRef="#ctx0" brushRef="#br0" timeOffset="138260.861">11987 13673 1093 0,'-1'9'397'0,"1"14"-313"0,4 5-16 0,9 17-8 15,1 1-9-15,1 4-24 16,-3-1-8-16,-4-17-51 15,-2 0-75 1</inkml:trace>
  <inkml:trace contextRef="#ctx0" brushRef="#br0" timeOffset="138531.2472">11974 13708 783 0,'14'-4'349'0,"12"-6"-185"16,4 2-36-16,5 15-64 15,-4 0-25-15,-7 4-22 16,-1 5-4-16,-17-4-7 0,-5 2 1 16,-5-4-1-16,-3-2 0 0,4 1-5 31,5-1-3-31,8-3-4 16,6 1-2-16,9-1 3 0,1 2 1 15,0 10 1-15,-11 1 1 0,-11 7 2 31,-10 6 4-31,-21 2 4 16,-9-8 4-16,-17-8-78 16,-2-9-103-16</inkml:trace>
  <inkml:trace contextRef="#ctx0" brushRef="#br0" timeOffset="138786.6957">12689 13205 866 0,'2'7'368'15,"0"8"-173"-15,5 21-88 16,3 13 16-16,-2 16-12 15,2 4-19-15,-3-5-47 16,-2-6-16-16,3-12-103 16,-8-11 7-16</inkml:trace>
  <inkml:trace contextRef="#ctx0" brushRef="#br0" timeOffset="138950.9345">12488 13417 1144 0,'22'-2'484'0,"16"-3"-267"16,23 4-76-16,10-2-24 15,15-1-45-15,4-2-31 16,-7-3-141-16,-7 2 112 16</inkml:trace>
  <inkml:trace contextRef="#ctx0" brushRef="#br0" timeOffset="139580.1122">14001 12961 865 0,'-11'6'324'15,"-13"19"-230"-15,-9 13-75 16,-10 19-13-16,-1 9 15 16,2 4 24-16,7 5 0 0,13-9-5 0,7-11-5 15,15-22-10-15,1-17-1 16,13-25 9-16,7-12 2 31,2-23 2-31,5-7 1 16,-6-14-4-16,-7-5 2 15,-11-7-1-15,-4-7-4 0,1 2-14 16,6 10-9-16,6 24-6 16,5 21-4-16,7 36-4 0,2 18 0 0,11 27-5 31,8 11 4-31,4 7 6 16,4-3 1-16,3-1 0 15,-3-4 0-15,-5-4-2 16,-8-7-4-16,-22-16-11 15,-13-8-6-15,-26-9 1 16,-21-8 6-16,-21 0 14 16,-11-6 5-16,-18-6 7 15,3 0-3-15,7-1 0 16,10 1-2-16,62-4-30 16,4 2-50-1</inkml:trace>
  <inkml:trace contextRef="#ctx0" brushRef="#br0" timeOffset="139998.1982">14468 12956 640 0,'4'-2'331'0,"2"3"-72"15,-2 9-128-15,-6 18-50 16,-3 9 15-16,-2 10 17 16,-1 5-4-16,2 6-35 15,6 0-18-15,10-2-23 16,13-6-6-16,13-15-2 16,7-12 2-16,3-21 6 15,-2-10 2-15,-6-24 0 16,0-5-2-16,-4-12-7 0,-3-5-4 15,-4-1-7-15,-10-7-2 16,-4-6-5-16,-4 0-3 16,-5 18-8-16,0 17-14 15,-5 41-8-15,-1 21 1 16,1 26 12-16,1 7 15 16,5 7 13-16,7 0 2 15,6 0-4-15,4 0-3 16,4-8-18-16,-1-6-105 15</inkml:trace>
  <inkml:trace contextRef="#ctx0" brushRef="#br0" timeOffset="140561.5566">15227 13552 579 0,'10'-6'298'0,"9"-4"-90"0,-4-5-37 16,-8-5-63-16,-3 1-20 16,-9-1-16-16,-5-1-7 15,-12 7-26-15,-2 4-17 16,-5 10-31-16,7 9-11 15,6 7-4-15,8 6 4 16,6 1 6-16,4-5 4 16,10-4 6-16,3-4 3 0,12-10 7 15,-1 0 1-15,-2-4-1 16,-2 4-6 0,-4 11 2-16,-1 6 3 0,-1 10 10 15,-3 1 7-15,-2 8-3 16,-3 2-3-16,-11 5-6 0,-7 0-2 15,-15-10 3-15,-7-4 3 16,-5-18 13 0,0-11 3-16,6-17-10 15,7-9-13-15,12-3-40 16,4 0-60-16</inkml:trace>
  <inkml:trace contextRef="#ctx0" brushRef="#br0" timeOffset="141121.2405">15344 12748 713 0,'-5'7'293'15,"-6"14"-157"-15,-4 9-77 16,-3 16-28-16,0 5-2 16,2-7-6-16,3-7-3 15,9-19-1-15,4-8 6 16,8-10 10-16,2-10 2 15,4-15-1-15,0-8-6 16,0-10-10-16,-1 0-5 16,0 5-8-16,0 6-4 15,-5 13 26-15,0 10-1 16,-1 16 2-16,-3 8 2 16,7 24-29-16,4 5 0 0,7 9 0 15,2-4 2-15,0-10 47 16,-1-4-116-16</inkml:trace>
  <inkml:trace contextRef="#ctx0" brushRef="#br0" timeOffset="141270.4284">15289 12969 606 0,'11'-2'311'0,"12"-3"-50"16,8 0-206-16,6 0-18 15,8 2-52-15,0 0-84 16</inkml:trace>
  <inkml:trace contextRef="#ctx0" brushRef="#br0" timeOffset="141560.7067">15556 12857 830 0,'0'0'322'16,"10"1"-195"-16,4 0-28 0,14 4-33 15,11-1 0 1,13 2-36-16,1 1-11 16,-5-5-5-16,-12 1 3 0,-22-9 7 15,-5-5 1 1,-10-4-5-16,-1-2-3 15,1 1-11-15,-2 0-5 16,3 10-13-16,4 6 1 0,-3 13 6 16,0 8 5-16,-6 10 10 15,-1 7-1-15,-1-3 0 0,2-2-87 16</inkml:trace>
  <inkml:trace contextRef="#ctx0" brushRef="#br0" timeOffset="142005.9797">16076 12703 1009 0,'5'6'363'0,"1"8"-294"16,6 6-34-16,-5 17 2 15,1 3 2-15,5 8-6 0,-8 1-3 16,3-14-9-16,-3-6-5 15,-7-17-59-15,-1-8-60 16,-3-10-129-16,-6-11-26 16,-5-13 51-16,-1-6 60 15,6-6 169-15,3 3 49 0,15 7 50 16,5 0 18-16,12 12 11 16,5 5 5-16,0 9-28 15,1 7-16-15,-8 8-49 16,-3 4-26-16,-8 0-16 15,-9 2-2-15,-6 0-1 16,-6-2-2-16,1 1-3 16,8-3-3-16,10-4-5 15,13-1 0-15,9-1-2 16,8 2 0-16,2 5 0 16,-4 4-1-16,-9 7 0 15,-14-1 4-15,-26 1 22 0,-15-1 2 16,-23-5 32-16,-3-1-57 15</inkml:trace>
  <inkml:trace contextRef="#ctx0" brushRef="#br0" timeOffset="142378.5644">17010 13068 1179 0,'0'0'465'0,"-1"4"-312"0,-2 14-73 16,0 16-57-16,1 12-3 15,0 21-2-15,5 6-3 16,2-3 10-16,5-2-74 15</inkml:trace>
  <inkml:trace contextRef="#ctx0" brushRef="#br0" timeOffset="142533.2493">16781 13278 1070 0,'9'-5'489'0,"15"-1"-189"0,8 6-133 15,21 1-71-15,10 3-13 0,20-1-26 16,9 0-21 0,9-3 1-16</inkml:trace>
  <inkml:trace contextRef="#ctx0" brushRef="#br0" timeOffset="143166.3976">18264 12814 964 0,'0'-2'349'15,"-5"1"-278"1,-6 15-38-16,-13 30-13 0,-9 15 7 16,-6 17 22-16,-1 4 11 15,2-9 9-15,8-6-1 0,11-12-21 16,6-10-14-16,10-18-12 15,-1-15 7-15,11-19 7 16,2-10 1-16,5-21 2 16,4-5-7-16,5-13 0 15,-1-9 1-15,7-17 0 16,3-4-4-16,-5 1-14 16,4 11-9-16,-6 25-5 15,-3 15-2-15,-7 24-5 16,-2 8-3-16,-2 19-3 0,3 7-3 15,3 25 4-15,6 16 3 16,6 19 4-16,6 8 1 16,2-2 3-16,1-4 1 15,2-7 1-15,2-4 0 16,-5-17-7-16,-6-9-4 16,-19-24-24-16,-12-6-6 15,-27-17 9 1,-11-5 0-16,-29-16 27 0,-19-10 7 15,-17 0 1-15,-7-1 1 16,16 16-5-16,13 7-1 16,37 11-113-16,16 2-137 15</inkml:trace>
  <inkml:trace contextRef="#ctx0" brushRef="#br0" timeOffset="143742.6736">18816 12770 879 0,'18'-4'410'16,"15"-6"-169"-16,-5 13-134 15,-4 9-35-15,-7 24-42 16,-8 11-12-16,-4 26 1 0,-3 2 3 16,-5-3 8-16,2-4 1 15,3-15-5-15,5-3-3 16,10-13-5-16,2-10 1 16,10-23 3-16,5-8 3 15,6-22 2-15,2-4-1 16,-5-16-1-16,-7-3 1 15,-9-20-3-15,-2-13-1 0,-4-7-9 16,-1 0-7-16,-5 28-8 16,-3 20-5-16,-7 34-17 15,-4 15 1-15,-2 32 4 16,-1 19 5-16,6 25 29 16,3 5 13-16,11-4 8 15,6-7-1-15,4-11-9 16,0-3-4-16,-4-16-172 15</inkml:trace>
  <inkml:trace contextRef="#ctx0" brushRef="#br0" timeOffset="144564.9729">19857 13415 657 0,'-12'-11'381'15,"-9"-7"-84"-15,-17 4-96 16,-5 3-39-16,-1 7-83 16,5 5-32-16,17 11-43 15,8 5-7-15,20 5-1 16,8 2 3-16,19 9 5 15,7 0 2-15,6 4-1 16,-5 0 1-16,-16-6 1 16,-13-2 2-16,-26-9 13 15,-16-3 4-15,-20-9 5 16,-6-7 2-16,2-14-52 0,11-5 380 16</inkml:trace>
  <inkml:trace contextRef="#ctx0" brushRef="#br0" timeOffset="145214.2312">19725 12673 880 0,'-5'-1'413'0,"-9"1"-191"16,-2 6-63-1,-6 13-98-15,-3 4-27 0,2 5-19 16,3 2-4 0,8-10-1-16,8-5-1 0,10-12 0 0,3-8-5 15,12-13-12-15,0-6-2 16,2-10 0-16,0 0 7 15,-3-4 10-15,1 6 5 16,-2 6 9-16,-4 6 7 16,-7 15-7-16,-1 5-4 15,4 21-15-15,2 3-6 0,10 14 2 16,-1 1 1 0,-1-1-45-16,0 3-89 0</inkml:trace>
  <inkml:trace contextRef="#ctx0" brushRef="#br0" timeOffset="145378.2686">19663 12815 733 0,'0'-2'324'0,"8"-1"-156"15,7 0-90-15,24 0-64 16,14 0-1-1,18-2-161-15</inkml:trace>
  <inkml:trace contextRef="#ctx0" brushRef="#br0" timeOffset="145736.2535">20064 12698 775 0,'-4'-3'332'0,"-6"0"-167"31,10 2-36-31,6-2-34 0,9 2-8 16,11-2-24-16,5 1-21 15,6 2-21 1,1 0-7-16,3 1-6 15,-6-1-1-15,-6-4-6 16,-7 1-9-16,-6-4-16 16,-2 0-9-16,-4-1-10 15,2 0 3-15,-1 4 9 0,-4 3 4 16,4 7 11-16,-6 5 8 16,-2 4 13-16,-3 2 8 15,-3-2 3-15,-2-2 6 16,-3-2-144-16</inkml:trace>
  <inkml:trace contextRef="#ctx0" brushRef="#br0" timeOffset="145958.5949">20589 12565 1011 0,'-5'-6'458'15,"-1"-1"-229"-15,5 9-132 16,2 9-35-16,3 13-45 16,0 6-2-16,2 11-2 0,-2 1-3 15,1-1-3-15,-2-4-23 16,-4-12-154 0,-1-7-144-16</inkml:trace>
  <inkml:trace contextRef="#ctx0" brushRef="#br0" timeOffset="146267.8959">20538 12581 741 0,'9'-4'380'0,"12"-11"-95"0,0 5-62 16,9 5-84-16,0 4-34 16,5 4-59-16,-3 4-13 0,-4 6-12 15,-5-5-5-15,-13 0-6 16,-4 0-3-16,-6-1-1 15,-5 1-1-15,3 3-1 16,1-4 0 0,8 0-3-16,6 2 0 0,10 2-1 15,2 6 0-15,0 5-1 16,0 1 0-16,-18 1 1 16,-9-1 0-16,-17-1 10 0,-11-2 3 15,-13-5 3 1,21-15 17 15</inkml:trace>
  <inkml:trace contextRef="#ctx0" brushRef="#br0" timeOffset="146637.3779">21218 13069 957 0,'5'-1'430'0,"17"-4"-206"16,11 1-81-16,16 1-81 16,12 2-18-16,13 2-20 15,1 0-7-15,-2-1-4 16,-11 0-39-16,-25 0-84 15,-14 0-72-15,-28 3-198 16</inkml:trace>
  <inkml:trace contextRef="#ctx0" brushRef="#br0" timeOffset="146824.9987">21257 13200 618 0,'-4'6'330'0,"-2"3"-81"15,9-3-60-15,9-1-3 16,16-3-7-16,8-2-9 16,11-1-50-16,11-5-30 15,10-3-44-15,7-3-19 16,7 1-129-16,-5-3-41 0</inkml:trace>
  <inkml:trace contextRef="#ctx0" brushRef="#br0" timeOffset="147250.7683">22547 12758 871 0,'-25'-8'404'16,"-19"-7"-122"0,-6 15-204-16,5 11-25 15,3 26-20-15,6 18-11 16,23 24-16-16,12 4-1 15,28-3 8-15,15-8 9 16,31-16 22-16,13-6 5 0,23-14 41 16,0-14 28-16,-15-25 29 15,-10-13 10 1,-29-28-12-16,-12-8-25 0,-28-18-35 0,-19-11-17 16,-31-6-44-1,-9 3-19-15,-14 18-24 16,-9 16-8-1,-8 29-98-15,-7 10-83 0,2 18-485 16</inkml:trace>
  <inkml:trace contextRef="#ctx0" brushRef="#br0" timeOffset="147499.4417">22848 12857 1078 0,'-15'2'514'0,"-10"5"-162"16,-24 28-229-16,-11 13-45 15,-16 17-33-15,0 4-11 16,13-1 28-16,3-1-105 15</inkml:trace>
  <inkml:trace contextRef="#ctx0" brushRef="#br0" timeOffset="160472.8207">1984 14767 706 0,'2'-15'383'0,"-1"-8"-114"16,2 12-60-16,-2 5-37 15,3 24-78-15,-1 16-28 16,2 42-38-16,-1 12 1 16,5 20 1-16,1 1-4 15,-5-8-6-15,1-7-3 16,-3-19-8-16,-1-13-19 16,3-27-210-1,-2-12-170-15</inkml:trace>
  <inkml:trace contextRef="#ctx0" brushRef="#br0" timeOffset="160787.3425">2560 14864 811 0,'-3'0'394'0,"-12"2"-122"0,-4 7-73 15,-22 11-79-15,-8 3-18 16,-16 8-45-16,0 3-19 16,0 3-24-16,7-3-5 15,17-2-7-15,11 0-2 16,15-8-1-16,6 2-1 0,10-3 2 16,8 0 0-16,15 2 4 15,11 0 1-15,14-1 5 16,11 3 1-16,10-1-1 15,-1 2 1-15,-5-2 33 16,-12 0-128-16,-9-2-110 16,-11-9-116-16</inkml:trace>
  <inkml:trace contextRef="#ctx0" brushRef="#br0" timeOffset="161028.1066">2660 15367 828 0,'0'0'408'16,"0"4"-110"-16,1 9-156 0,3 8-30 15,1 10-30-15,-1 0-18 16,0 6-36-16,1-1-7 15,-5-4-9-15,1-5-3 16,-2-8-98-16,-1-6-67 0</inkml:trace>
  <inkml:trace contextRef="#ctx0" brushRef="#br0" timeOffset="161335.5958">2695 15339 1040 0,'10'-7'420'0,"14"-7"-269"16,4 3-52-16,4 8-48 0,0 3-17 15,-4 11-18-15,-6 4-7 16,-14 2-3-16,-8 3 0 16,-9 1 2-16,-4-1 3 15,-1-6 1-15,4-5-1 16,8-3-11-16,3-4-6 0,13 1-5 15,3 2-1-15,5 2 10 16,0 6 1-16,-7 4 3 16,-8 5 4-16,-14 7 9 15,-12 2 5-15,-15 2 5 16,-6-4-1 0,1-11 18-16,5-12-42 0</inkml:trace>
  <inkml:trace contextRef="#ctx0" brushRef="#br0" timeOffset="161732.4609">3291 15269 1033 0,'7'-3'411'15,"19"0"-242"-15,16 1-37 16,21-2 1-16,7-1-16 16,14 0-45-16,-2-1-19 0,-9 1-53 15,-7 5-71-15</inkml:trace>
  <inkml:trace contextRef="#ctx0" brushRef="#br0" timeOffset="162081.9013">4221 14890 760 0,'0'-16'390'0,"0"-13"-88"0,0 10-78 16,-2 19-94-16,2 13-38 15,0 29-61-15,3 10-17 16,6 17 6-16,-2 9 2 16,1 2-1-16,-1 8-1 15,-3 3-6-15,0-9-2 0,3-20-46 16,4-14-63 0,-2-24-129-16,2-8-245 0</inkml:trace>
  <inkml:trace contextRef="#ctx0" brushRef="#br0" timeOffset="162398.4182">4697 14961 961 0,'-7'0'395'16,"-18"0"-232"-1,-6 6-51-15,-12 5-50 0,-3 4-15 16,0 9-13-16,-5 0-6 16,2 8-6-16,-1-4-1 15,7 1-14-15,10 0-1 16,18 1 3-16,10 2 3 16,17 4 10-16,9-1 7 15,18 2 19-15,2-4 6 16,15-2-2-16,1-6-6 0,7-8-21 15,3-5-9 1,-8-7-41-16,-3-2-80 16,-18 0-209-16</inkml:trace>
  <inkml:trace contextRef="#ctx0" brushRef="#br0" timeOffset="162779.3561">4931 15492 779 0,'0'12'343'16,"-2"6"-169"-1,-5 4-13-15,0 1-40 0,-3-2-25 16,3 2-35-16,1-8-7 16,6-3 11-16,-2-9 6 15,3-11-4-15,5-1-2 16,-1-14-23-1,7-4-13-15,-1-7-7 16,-4-9-2-16,5-1-10 0,-3 1-1 16,3 16-2-16,4 8 1 15,-6 19 3-15,3 7-1 16,-2 17-4-16,-1 2-2 16,3 7 2-1,0 4 0-15,1-7-2 0,-3 2 0 16,0-7-2-16,-3-5-2 15,-2-2-65-15,1-6-67 16,-2-2-140-16,2-6-139 16</inkml:trace>
  <inkml:trace contextRef="#ctx0" brushRef="#br0" timeOffset="162941.1109">4917 15545 970 0,'5'0'410'0,"8"0"-211"16,3 5-50-16,8-2-40 16,0 2-23-16,4-3-45 15,3 2-15-15,-8-3-59 16,0 1-65-16</inkml:trace>
  <inkml:trace contextRef="#ctx0" brushRef="#br0" timeOffset="163741.6643">5842 15002 670 0,'2'-7'343'0,"-1"-8"-61"0,1 10-69 16,-4 10-75 0,1 9-30-16,1 17-74 15,6 10-8-15,4 11-11 16,2 5-4-16,-2 3-2 16,-4-5-1-16,-3-4 0 15,2-8 11-15,-4-17-133 16,3-4-88-16</inkml:trace>
  <inkml:trace contextRef="#ctx0" brushRef="#br0" timeOffset="163924.5513">5614 15228 992 0,'7'0'379'16,"18"0"-228"-16,13 0-35 15,25 0 14-15,5 1 0 0,5 1-31 16,-4-2-18-16,-12-3-23 16,-3 1-14-16,-15-4-17 15,-5 0-50-15</inkml:trace>
  <inkml:trace contextRef="#ctx0" brushRef="#br0" timeOffset="165129.5451">6695 14930 604 0,'5'-13'278'0,"5"-11"-93"0,0 2-19 0,1 8-19 32,-1 5-16-32,2 6-54 15,4 3-21-15,8 10-33 16,1 4-10-16,4 7-4 16,0 7-2-16,-4 10-1 15,-4 3-2-15,-6 2-1 16,-8 6-1-16,-8-1 3 15,-4 4 1-15,0-2 0 0,0-4 1 16,7-6-2-16,6-5 1 16,11-12 2-16,1-4 1 15,6-15 5-15,0-5 3 16,4-16 9-16,4-4 2 16,-1-16-2-16,4-6 0 15,-2-7-7-15,-2-5-2 0,-6-6-3 16,-7-2-4-16,-6-3-2 15,-6 6-4-15,-8 21-5 16,-1 10-2-16,-5 24-4 16,1 10 0-16,1 18 7 15,1 10 0-15,3 12 7 16,3 5 4-16,6 3 7 16,5 1 2-16,2 4 0 15,-1-1-1-15,0 0-5 16,1-5-3-16,-2-13-95 15,1-9-89-15</inkml:trace>
  <inkml:trace contextRef="#ctx0" brushRef="#br0" timeOffset="165655.4824">7644 15545 495 0,'13'-4'267'16,"10"-10"-30"-16,0 6-27 0,-8 0-36 15,-3 0-8-15,-5 1-44 0,-3-6-19 16,-3 1-36-16,-3-1-20 16,-13-1-29-1,-5 3-11-15,-13 5-12 0,-3 4-5 16,1 9-8 0,8 8 1-16,8 6 2 0,6 0 1 15,11-2 2-15,4-1-3 16,10-8-5-16,5-2 0 15,5-8 6-15,0 0 5 0,2-1 2 16,-2 1 0 0,1 13 5-16,-3 4 8 15,-2 13 18-15,-4 6 2 16,-7 5 0-16,-4 2-6 0,-12 1 1 16,-7-7 10-1,-14-5 17-15,-4-7 6 16,-6-12-3-16,3-5-6 0,3-21-13 15,4-8-16 1,13-15-95-16,6-9-62 16,14-8-398-16</inkml:trace>
  <inkml:trace contextRef="#ctx0" brushRef="#br0" timeOffset="165943.8585">7695 14629 949 0,'-2'0'380'0,"-1"7"-230"0,1 4-59 15,3 13-42-15,1 8-2 16,2 6-17-16,-1 5-5 16,-2 8-11-16,-1 1-4 15,1-7 4-15,2-7-72 16,4-21-324-16</inkml:trace>
  <inkml:trace contextRef="#ctx0" brushRef="#br0" timeOffset="166226.911">7598 14675 615 0,'7'-8'309'16,"5"-5"-113"-16,15 4-66 15,3 3-23-15,6 4-39 16,3 4-12 0,-6 2-13-16,-2 1-5 0,-10 2-8 15,-7-2-4-15,-14 5-9 16,-7-3-2-16,2-1 0 15,0-1-3-15,6-3-7 0,9 1-2 16,6 0-3-16,6 2 0 16,6 8-1-16,1 6-3 15,-13 8 2-15,-12 7 2 16,-21 4 5-16,-12 0 3 16,-9-4 7-16,3-4 8 15,5-21-372-15</inkml:trace>
  <inkml:trace contextRef="#ctx0" brushRef="#br0" timeOffset="166528.7773">8157 15178 744 0,'10'-2'346'16,"12"-1"-146"-16,14 3-43 15,5 0 20-15,11 0 6 16,2 0-10-16,6-1-31 0,-1 1-23 15,-6-1-60-15,-5-2-19 16,-14 1-87-16</inkml:trace>
  <inkml:trace contextRef="#ctx0" brushRef="#br0" timeOffset="167076.8476">8884 14797 932 0,'19'-9'380'15,"19"-7"-234"-15,2 13-52 0,-5 21-38 16,1 12-2-16,-9 20 14 16,-5 8 8-16,-13 9 7 15,-12-3-6-15,-11 1-25 16,-1-2-15-16,12-6-19 15,11-5-2-15,22-18-3 16,13-9 0-16,12-21 0 16,1-6 1-16,-6-20 1 15,-4-9 1-15,-8-14-1 16,-5-6 0-16,-2-6-7 0,-4-6-1 16,-6-15-2-16,-3-6-2 15,-8 6 2-15,-1 12-1 16,-9 34-4-16,-4 18-2 15,-6 20-4-15,-2 17 4 16,3 29 4-16,1 14 8 16,4 18 13-16,4 0 0 15,6-2 1-15,3-6-2 16,6-9-7-16,5-8 1 16,1-20-203-16</inkml:trace>
  <inkml:trace contextRef="#ctx0" brushRef="#br0" timeOffset="167731.499">9862 15469 721 0,'-15'-14'398'15,"-7"-10"-99"-15,-7 7-126 16,-1 3-47-16,4 13-75 16,0 3-25-16,11 11-37 15,6 2-7-15,10 2 2 0,7 2 4 16,9-2 13 0,4 0 3-16,1-3 2 0,0-5 0 0,-2-2 1 15,-6-8 0-15,1 1 0 16,0 1 1-16,2 6 4 15,3 5 2-15,-2 7 6 16,-6 2 3 0,-11 5 1-16,-8 4 1 0,-16-4 0 15,-7-1 0 1,-6-10-2-16,4-7 2 0,-1-12-1 16,9-7-9-1,6-13-122-15,-1-7-121 16</inkml:trace>
  <inkml:trace contextRef="#ctx0" brushRef="#br0" timeOffset="168141.2826">9933 14802 684 0,'-2'5'317'0,"-6"10"-112"16,-7 10-52-16,-3 13-49 0,-4 3-3 15,3 2-26-15,7-7-12 16,4-13-21-16,4-8-9 16,4-15 3-16,2-5 0 15,10-13-1 1,-1-8-1-16,4-13-14 0,3-8-1 15,-2-7-3 1,2 1-2-16,-3 8-6 16,0 9 2-16,-8 17 13 15,0 9 0-15,-1 16 2 16,1 8-5-16,4 14-16 16,3 10 0-16,7 11 1 15,2 2-1-15,-2 2 0 0,-3-6-1 16,-3-7-1-16,-1-5 5 15,-5-18-100-15,-1-3-53 16,-3-12-194-16</inkml:trace>
  <inkml:trace contextRef="#ctx0" brushRef="#br0" timeOffset="168316.5766">9814 14973 403 0,'10'-2'288'15,"12"0"6"-15,9-2-77 16,10 4-29-16,12 4-50 16,-2 2-25-16,-7-1-56 15,-5 3-23-15,-18-3-41 16,-5 0-85-16</inkml:trace>
  <inkml:trace contextRef="#ctx0" brushRef="#br0" timeOffset="175444.0856">10895 14984 741 0,'2'-11'388'0,"-1"-8"-99"16,3 12-72-16,-4 18-103 15,-1 17-36-15,1 24-52 16,2 14-2-16,7 13 0 16,2 4-3-16,0 3-3 15,0-10-3-15,-5-20-129 16,-2-17-109-16</inkml:trace>
  <inkml:trace contextRef="#ctx0" brushRef="#br0" timeOffset="175600.7456">10679 15234 754 0,'16'-3'364'15,"23"-3"-115"-15,14-5-41 0,31 3-48 16,10-1-26-16,8 3-56 16,-14 6-25-16,-29 7-22 15,-16 2-129-15</inkml:trace>
  <inkml:trace contextRef="#ctx0" brushRef="#br0" timeOffset="176563.0648">11748 14973 646 0,'13'-32'331'16,"24"-29"-69"-1,2 10-56-15,9 35-76 0,-4 20-21 16,-12 43-59-16,-5 17-13 16,-14 21-9-16,-10 5-6 0,-9-2-4 15,2-3-1 1,8-13-4-16,12-13 0 15,18-28 5-15,6-16 3 16,3-33 5-16,2-14 1 16,-8-27-1-16,-2-8-1 15,-7-13-7-15,-7-3-3 16,-4-2-5-16,-5-1-3 0,1 18-3 16,1 14-2-16,-2 31-3 31,-4 15-3-31,-3 35 2 0,-2 19 2 0,0 26 9 15,4 9 9-15,1 6 9 16,-1-3 2-16,-1-2-5 16,0 2-4-16,3-14-7 0,0-10 15 15,12-17-210 1,1-16-41-16</inkml:trace>
  <inkml:trace contextRef="#ctx0" brushRef="#br0" timeOffset="177025.9094">12784 15390 674 0,'-21'-7'410'15,"-19"-8"-44"-15,-3 9-194 16,14 7-56-16,7 11-77 16,5 4-21-16,20 9-14 15,6 1-2-15,13 3 3 16,12 5 0-16,7-1 3 16,-2 0 0-16,-8-6 0 15,-6-2 2-15,-24-6 18 16,-10 1 21-16,-20-9 29 15,-2-4 8-15,-10-11-10 0,4-7-22 16,5-6-72-16,3-3-85 16</inkml:trace>
  <inkml:trace contextRef="#ctx0" brushRef="#br0" timeOffset="177422.602">12734 14685 914 0,'0'0'373'0,"0"6"-217"16,0 9-85-16,0 14-55 15,-1 8 8-15,-2 8 0 16,2 1-3-16,-2-5-6 16,4-7 22-16,-1-15-217 15,1-11-224-15</inkml:trace>
  <inkml:trace contextRef="#ctx0" brushRef="#br0" timeOffset="177670.3164">12711 14737 357 0,'12'-14'249'15,"13"-11"-61"-15,7 11 33 0,4 4-42 16,7 10-69-16,-1 3-16 16,-11 6-32-16,-11 3-11 15,-28 2-10-15,-14 2-9 16,-16 2-13-16,2-3-3 0,15-3-9 16,14-1-2-16,19 1-2 15,13 1 0-15,10 9 3 16,4-3 1-16,-6 5 5 15,-8 3 3-15,-25-1 16 16,-15-1 5-16,-17-7 0 16,-1-6 22-16,6-12-377 15</inkml:trace>
  <inkml:trace contextRef="#ctx0" brushRef="#br0" timeOffset="178309.5114">13339 15219 999 0,'14'-2'445'16,"25"-3"-200"-16,16-1-25 15,27 1-33-15,7-2-27 16,7 1-60-16,-10 0-23 16,-19 4-37-16,-14 1-49 15</inkml:trace>
  <inkml:trace contextRef="#ctx0" brushRef="#br0" timeOffset="178834.9271">14236 14767 1010 0,'15'-5'393'0,"21"3"-267"0,-4 9-45 16,-7 24-40-16,-19 12-4 31,-2-22-13-31,-1 1-3 0,-8 74 7 0,-5 8 1 15,-3-2 2-15,13-52-1 16,19-14-3-16,11-34 3 16,-15 0 10-1,0-1 6-15,55-30 3 0,2-15 2 0,-6-29-6 16,-37 1-6-16,-9-20-8 16,-6-3-9-16,-5 11-12 15,-1 11-1-15,-6 37-1 16,-2 13 1-16,-2 27-9 15,-5 14 1-15,1 34-1 16,1 22 0-16,7 25 21 16,7 6 7-16,15 2 4 15,5-10 1-15,6-13-4 16,2-10-8-16,-5-28-10 16,5-10-38-16,-5-27-165 0</inkml:trace>
  <inkml:trace contextRef="#ctx0" brushRef="#br0" timeOffset="179251.9608">15253 15334 576 0,'-15'-12'409'16,"-8"-13"29"-16,-6 7-206 15,-11 3-39-15,5 9-80 0,8 6-31 16,6 7-44-16,14 7-17 15,12 8-14-15,9 6-2 16,16 11 2 0,9 2 0-16,8 3 1 0,-3 1-2 15,-14-8 0-15,-16-4 2 16,-26-8 21-16,-16-9 15 16,-11-8 15-16,-10-8 2 15,6-9-19-15,0-5-11 16,6-6-182-16,13-3-23 15</inkml:trace>
  <inkml:trace contextRef="#ctx0" brushRef="#br0" timeOffset="179760.7055">15223 14656 467 0,'-7'4'261'16,"-2"5"-23"-16,-5 11-81 15,1 2-11-15,-4 6-15 16,3 0-28-16,5-4-44 16,2-2-13-16,9-11-15 15,-2-9 2-15,5-14 14 16,2-7 9-16,7-11 11 0,-1-4 0 15,-1-1-9-15,-6 9-10 32,-3 14-20-32,1 0-10 0,0-29-11 0,5 7-1 15,5 18-3-15,-1 22 1 0,7 11-3 16,4 8-1 0,2 4 1-16,8 7 0 0,0 3 0 15,-3-1 0-15,-4 0 12 16,-11-4-77-16,-8-8-142 15,-2-5-129-15</inkml:trace>
  <inkml:trace contextRef="#ctx0" brushRef="#br0" timeOffset="179946.9815">15206 14719 532 0,'21'0'368'16,"16"-1"28"-16,14 3-165 0,7 1-33 16,-4 1-71-16,-6-1-36 15,-18-2-56-15,-10 4-12 16,-18-4-60-16</inkml:trace>
  <inkml:trace contextRef="#ctx0" brushRef="#br0" timeOffset="181144.1648">16077 15108 643 0,'8'-2'324'0,"20"-3"-82"15,13 1-42-15,30-4-48 16,19 5-30-16,10 0-58 15,-1 2-23-15,-23 0-47 16,-14-3-52-16,-27 4-161 16</inkml:trace>
  <inkml:trace contextRef="#ctx0" brushRef="#br0" timeOffset="181360.8043">16144 15262 680 0,'-4'1'356'0,"6"1"-46"15,16-2-143-15,18 4-9 16,27-2-7-16,10-2-28 16,12 1-52-16,-2-1-15 15,-2 0-78-15,-4-1-233 16</inkml:trace>
  <inkml:trace contextRef="#ctx0" brushRef="#br0" timeOffset="181797.247">17570 14721 966 0,'-22'-6'399'0,"-21"-8"-227"15,-5 20-108-15,-6 16-25 16,-3 25-20-16,7 19-5 16,21 23-6-1,13 1 2-15,25 0 2 0,15-7 2 16,25-13 1-16,11-4 2 16,23-24 6-16,9-15 7 15,12-39 6 1,3-16 20-16,-17-30 69 0,-22-9 23 15,-46-7 17-15,-22-3-21 16,-42-6-83-16,-16 5-33 0,-17 18-38 16,-3 17-4-1,15 36-152-15,12 14-106 16</inkml:trace>
  <inkml:trace contextRef="#ctx0" brushRef="#br0" timeOffset="182002.6292">17768 14957 1178 0,'-27'19'517'15,"-36"26"-267"1,-5 10-26-16,-11 14-84 15,0 2-20-15</inkml:trace>
  <inkml:trace contextRef="#ctx0" brushRef="#br0" timeOffset="217484.4703">2361 16345 726 0,'-12'-11'356'0,"-24"-13"-112"16,-6 4-31-16,-6 15-60 15,-5 11-35-15,7 29-69 16,6 15-19-16,13 25-26 16,13 7-8-16,21 5-8 15,12-4 0-15,31-11 7 16,15-12 7-16,34-34 15 15,11-21 4-15,-6-38 36 16,-7-15 36-16,-40-16 64 0,-23-3 26 16,-37-3-13-16,-22-7-37 15,-25-7-71-15,-3 4-34 16,-10 17-35-16,-2 18-14 16,6 33-62-16,-1 12-73 15,22 21-169-15,13 7-255 16</inkml:trace>
  <inkml:trace contextRef="#ctx0" brushRef="#br0" timeOffset="217789.093">2524 16409 733 0,'0'-9'441'15,"0"-9"-74"-15,-6 9-112 0,-4 7-48 16,-11 14-90-16,-4 13-33 16,-20 20-47-16,-5 10-6 15,-7 19-10-15,0 4-4 16,16 4-6-16</inkml:trace>
  <inkml:trace contextRef="#ctx0" brushRef="#br0" timeOffset="230668.8234">3077 16645 971 0,'1'1'444'0,"1"-1"-140"15,30 4-208-15,19-3-34 16,33-1-18-16,15 1-22 16,-1 1 10-16,-2 2-103 0</inkml:trace>
  <inkml:trace contextRef="#ctx0" brushRef="#br0" timeOffset="230990.8705">4102 16496 820 0,'8'-22'389'0,"5"-35"-137"0,2-8-21 16,-9-10-41-16,-5 3-24 16,-1 18-82-16,-2 12-17 15,-3 25-28-15,0 11-26 16,3 16 3-16,1 11-6 16,2 30-13-16,8 8 3 15,7 17 0-15,5 3-1 16,6-8-157-16,-3-14-175 15</inkml:trace>
  <inkml:trace contextRef="#ctx0" brushRef="#br0" timeOffset="231163.2884">3883 16655 1012 0,'9'0'436'16,"10"-3"-226"-16,28 0-123 0,13-1-14 15,24 1-43-15,7 2-13 16,-4 2-98-16,-2 3-305 16</inkml:trace>
  <inkml:trace contextRef="#ctx0" brushRef="#br0" timeOffset="231499.4662">4025 17012 1011 0,'-10'-14'453'15,"-7"-10"-231"1,17-1-124-16,6 4-28 0,22 7-40 16,5 3-5-1,16 9 3-15,3 7-4 0,-13 6-7 16,-10 9 4-1,-29 12 12-15,-13 2 5 16,-20 4-1-16,-4 4-6 16,-3-8-14-16,4-7-1 15,9-8 3-15,4-12-2 0,11-7-13 16,11-1-6-16,11-3-14 16,7-2-1-16,20 3 14 15,7 3 2-15,10 3 6 16,2 7 1-16,-3 1-21 15,-2-2-81-15</inkml:trace>
  <inkml:trace contextRef="#ctx0" brushRef="#br0" timeOffset="232151.6404">4482 16524 992 0,'-3'-2'424'0,"6"-1"-224"16,6 1-68-16,9 3-52 15,8 5-5-15,-1 2-6 16,-2 7-9-16,-13 5-4 15,-3 0-7-15,-7 6-13 0,-8-5-5 16,4-9-9-16,1-3 2 16,3-17-2-16,4-8-3 15,7-8-5-15,4-8-8 16,12 3-5-16,3-1 1 16,-6 22 2-1,-13 4 2-15,2 1 3 16,32-4 0-16,-10 14 2 0,-8 10 1 0,-27 4 0 15,-2 2 0-15,-3-4-4 16,2-6-2-16,6-6-6 16,3-7 1-16,10-7-2 15,2-9-1 1,5-3 2-16,2 1 0 16,-4 3 1-16,3 7 0 0,-4 7-1 15,-3 2 0-15,-2 9-1 16,0 1 4-1,-8 6 4-15,-4 2 1 0,-3-1 1 0,-2 2 4 16,1-5-147-16</inkml:trace>
  <inkml:trace contextRef="#ctx0" brushRef="#br0" timeOffset="232645.8464">5312 16461 890 0,'-2'-1'384'0,"-1"2"-192"16,-2 16-132-16,0 6-28 16,1 13-18-16,4 2 5 15,8-1 3-15,11 0 3 0,11-11 9 16,7-5 0-16,-1-18 9 15,0-6 2-15,-4-14 6 16,-2-7 8-16,-5-8 5 16,-3 0 3-16,-10-8 6 15,-5 0-2-15,-5 3-5 16,-2 5-3-16,-2 16-19 16,0 9-15-16,1 20-14 15,-3 6-5-15,4 14-4 16,1 1 1-16,6 0 1 0,4-2-1 15,0-5-1-15,2-4 22 16,2-8-189-16,0-4-171 16</inkml:trace>
  <inkml:trace contextRef="#ctx0" brushRef="#br0" timeOffset="233003.0081">5877 16643 1108 0,'-4'7'443'15,"-4"12"-275"-15,-4 9-48 0,-8 5-36 16,-1 3-28 0,-2-2-37-16,3-8-6 0,12-10 0 15,5-8 4-15,9-17 1 16,4-8 0-16,5-14 1 15,2-6-6-15,6 0-1 16,-3 3 5-16,-4 7 13 16,2 10 4-16,-7 8 3 0,1 8-6 15,1 11-21-15,-5 3-4 16,5 9-4-16,0 4-1 0,-1 4 1 16,-4-2-1-1,-4 2-4-15,-2-3-17 16,-4-10-71-16,2-3-62 15,-3-11-220-15</inkml:trace>
  <inkml:trace contextRef="#ctx0" brushRef="#br0" timeOffset="233143.2182">5818 16749 883 0,'2'-2'447'0,"-2"-7"-123"0,17 8-192 0,8 0-47 31,0 2-53-31,9 7-20 0,-6-1-139 16</inkml:trace>
  <inkml:trace contextRef="#ctx0" brushRef="#br0" timeOffset="233696.8845">5920 16177 872 0,'-10'-9'387'0,"-7"-10"-184"0,5 2-64 15,16-1-52-15,9 0-18 0,20 6-24 16,2 1-3-16,10 7-9 16,-1 0-9-16,-14 10-8 15,-7 3 8 1,-27 12 11-16,-16 7 4 0,-18 11-1 16,-2 3-10-1,5 0-15-15,11-5 0 16,15-15-3-16,9-6 3 0,11-11 12 15,8-9 12-15,22-6 22 0,3 0 14 16,8 0 24-16,-2 3 8 16,-16-1-8-16,-6-1-13 15,-13 2-36-15,-5 2 9 16,-5 5-182-16</inkml:trace>
  <inkml:trace contextRef="#ctx0" brushRef="#br0" timeOffset="248108.3782">18382 3834 388 0,'0'-4'262'16,"0"-8"-20"-16,-5 7-47 15,-2 0-25-15,-6 5-61 16,-5 2-30-16,-3 5-47 16,2 2-16-16,0 5-16 15,4 5-2-15,7 1-3 16,0 7-2-16,10-4 4 0,5-1 1 16,11-6 2-16,2-4 5 15,9-3 6-15,2-6 5 16,-2-4 16-1,-4-6 11-15,-7-4 25 0,-6-2 24 16,-10-1 23-16,-4 0 3 16,-9-4-5-16,-4 2-19 0,-6 0-28 15,-3 2-18 1,-3 6-30-16,4 4-16 16,5 9-28-16,2 4-9 15,8 9-9-15,3 2 2 16,10 7 17-1,6-10 8-15,12-2 13 0,2-4 5 16,2-9 8-16,-4 0 6 16,-8-4 22-16,-4-5 13 0,-10-5 14 15,-2-3-2-15,-11 1-9 0,1-2-14 16,-4 7-17 0,2 2-5-16,3-2-15 15,5 1-27-15,6-4-156 16,5 3-292-16</inkml:trace>
  <inkml:trace contextRef="#ctx0" brushRef="#br0" timeOffset="248936.4428">18355 3959 556 0,'0'-1'320'15,"1"-6"-21"-15,3 3-42 0,4-2-46 16,5-3-24-16,12 8-65 0,7 1-30 0,11 13-49 31,12 10-20-31,20 15-15 0,7 7-1 0,21 8-1 16,-3 2-1-16,-1 1-30 15,6-4-75-15</inkml:trace>
  <inkml:trace contextRef="#ctx0" brushRef="#br0" timeOffset="249526.7588">19072 4139 446 0,'-1'-5'298'16,"-4"-2"9"-16,5 4-107 16,5 10-101-16,1 5-37 0,9 14-34 15,8 5 7 1,8 9 1-16,5 2 1 16,-10-3-9-16,-5-3 25 0,-21-10 23 15,-13-3 10-15,-15-11 12 16,-12-6-23-16,-2-9-27 15,4-7-13-15,13 1-96 16,7 1-79 0</inkml:trace>
  <inkml:trace contextRef="#ctx0" brushRef="#br0" timeOffset="250002.807">19575 4006 927 0,'3'-2'410'0,"1"2"-225"16,-4 2-48-1,-1-2-79-15,0 20-24 16,-10 50-14-16,1-18-5 16,1 7-3-16,-1-2 0 15,6-8 1-15,4-6 3 16,2-23 9-16,-1-10 10 15,6-24 14-15,0-13 1 0,5-15 0 16,0-9-6 0,-6-11-11-16,-6 0-4 0,0 0-10 15,0 1-10-15,7 14-13 16,7 6-5-16,5 17-16 16,3 8-5-16,6 15-2 15,6 1 2-15,10 11 13 16,4 7 21-16,2-3-150 15,0 3-153-15</inkml:trace>
  <inkml:trace contextRef="#ctx0" brushRef="#br0" timeOffset="250218.5942">19589 4233 675 0,'17'1'340'15,"12"2"-90"1,18 0-148-16,7 3-24 16,4 0-33-16,-4-3-52 15</inkml:trace>
  <inkml:trace contextRef="#ctx0" brushRef="#br0" timeOffset="250687.0994">19891 4415 294 0,'8'-10'238'15,"5"-6"23"1,-4-5-43-16,0 2-12 16,-14-1-16-16,1 5-23 15,-11 7-67-15,-8 8-30 16,3 15-63-16,-2 6-13 15,5 9-5-15,10 2-2 16,9-4 4 0,8-2-4-16,8-10-1 0,2-8 0 15,3-8 6-15,-1-8 8 16,-9-1 6-16,-1 1 4 16,-5 8 8-16,0 6 6 0,2 8 8 15,-2 3-1-15,-6 5-7 0,0 5-7 16,-9 0-4-1,-6-2 4-15,-10-5 7 16,-4-3 4-16,-9-11 7 16,1-6-1-16,2-9-39 15,3-9-39-15,16-2-96 16,6 1-90-16</inkml:trace>
  <inkml:trace contextRef="#ctx0" brushRef="#br0" timeOffset="251017.8262">20087 4554 673 0,'7'0'425'0,"3"3"-16"16,5 9-198-16,3 4-44 0,-1 7-79 15,0 0-27-15,-7 4-43 16,0 0-6-16,-6-4-1 15,1-3 0-15,-3-10-93 16,2-4-73-16</inkml:trace>
  <inkml:trace contextRef="#ctx0" brushRef="#br0" timeOffset="251174.8308">20269 4554 1114 0,'-12'3'481'0,"-10"8"-253"0,-5 1-54 16,-4 9-86-16,-4 3-23 16,-2 6-40-16,6 0-8 15,-2-4-130-15,6-3-91 16</inkml:trace>
  <inkml:trace contextRef="#ctx0" brushRef="#br0" timeOffset="251819.0693">19741 3749 646 0,'-1'-6'362'16,"3"-6"-49"-16,7 6-90 0,18 6-80 31,12 3-34-31,16 8-51 0,8 4-16 16,5 1-19-16,-3 2-7 0,-7-3-4 15,-4-3 5-15,-14-9-92 16,-7-3-51-16,-18-8-99 16,-11-3-43-16,-16-2 58 15,-7 3 46-15,-8-2 95 16,0 3 39-16,6 1 52 16,4-3 18-16,14 6 8 15,5 0 5-15,15 5-2 16,7 1-3-16,10 7 13 15,3 4 10-15,-5 5 55 16,-4 0 20-16,-17 5 16 16,-11 0 14-16,-15 0-43 0,-9 0-29 15,-12-4-28-15,3-1-59 16</inkml:trace>
  <inkml:trace contextRef="#ctx0" brushRef="#br0" timeOffset="258431.0193">17873 3666 654 0,'0'-1'340'16,"0"2"-104"-16,6 3-92 15,-6-4-30 1,7 2-38-16,23 8-11 0,34 13-30 16,-24-7-10-16,-8 1 1 15,-6-1-85-15</inkml:trace>
  <inkml:trace contextRef="#ctx0" brushRef="#br0" timeOffset="258799.6627">17678 3596 577 0,'-1'-4'331'15,"0"1"-49"-15,1 2-80 0,0 1-87 16,0 0-30-16,0 0-39 0,21 7-18 16,39 34-6-1,-21-24-85-15</inkml:trace>
  <inkml:trace contextRef="#ctx0" brushRef="#br0" timeOffset="259232.6722">17433 3447 707 0,'0'-2'374'0,"4"2"-99"0,1 0-83 16,-5 0-87-16,8 4-27 16,13 0-29-16,34 42-13 15,-33-35-35-15,-2 2-83 16</inkml:trace>
  <inkml:trace contextRef="#ctx0" brushRef="#br0" timeOffset="259560.267">17184 3274 673 0,'-4'-4'336'0,"-5"-5"-110"0,2 9-74 16,10 7-65-16,3 6-28 0,18 9-34 16,7 3-1-16,14 4-7 15,4-3-13-15</inkml:trace>
  <inkml:trace contextRef="#ctx0" brushRef="#br0" timeOffset="260194.6808">17107 3237 513 0,'-4'0'263'0,"-3"3"-59"16,-1 9-154-16,-2 8-30 0,4 12-20 16,5 3 0-1,2 2 0-15,4-9 2 0,-2-11 5 16,3-4 8-16,0-16 25 16,-1-6 34-1,1-13 43-15,-4-8 14 0,-4-11 16 16,-1 2-17-16,-5 1-35 15,-4 4-20 1,5 13-44-16,7 7-22 0,6 9-31 16,11 5-11-16,12 5-5 15,6 4 7-15,13 10 22 16,-1-1-63-16</inkml:trace>
  <inkml:trace contextRef="#ctx0" brushRef="#br0" timeOffset="260686.4349">17327 2762 775 0,'-5'1'319'15,"-5"12"-203"-15,-4 12-55 0,-3 20-65 16,-1 10 7-1,3 2-3-15,0-6 0 0,12-13 1 16,3-10-4-16,8-17 14 16,4-11 6-16,-2-15 12 15,3-7 15-15,-1-17 40 0,-1-5 13 16,-2-6 10-16,-2-6-10 16,2 6-42-1,1 3-21-15,4 16-23 0,1 8-9 0,1 15-18 31,4 8-5-31,5 15-5 0,5 7 4 0,6 14 13 32,0 2 7-32,2 2 3 15,-2-1-57-15,-6-11-113 16,0-6-90-16</inkml:trace>
  <inkml:trace contextRef="#ctx0" brushRef="#br0" timeOffset="260865.9487">17267 2934 612 0,'0'0'284'0,"8"4"-103"16,12 0-40-1,14 0-57-15,11 1-19 16,8 2-39-16,-4 4-29 0</inkml:trace>
  <inkml:trace contextRef="#ctx0" brushRef="#br0" timeOffset="261308.644">17737 3082 542 0,'-10'-4'314'0,"-10"2"-67"0,2 2-84 15,1 0-33 1,4 3-70-16,6 5-27 16,5 2-31-16,5 6-6 15,10 7-5-15,2-1 0 0,-1 3 8 16,-4-3 4-16,-9-4 15 15,-3-3 7-15,-14-9 16 16,-4-7 3-16,-4-13-2 0,1-5-8 16,3-9-40-16,3 1-47 15,5 3-298-15</inkml:trace>
  <inkml:trace contextRef="#ctx0" brushRef="#br0" timeOffset="261668.8486">17470 2680 535 0,'2'-4'307'0,"4"-2"-39"0,8 6-155 15,2 4-25-15,9 9-36 16,3 3-9-16,12 9-11 15,3 1-6-15,1 3-11 16,1-1-3-16,-7-9-68 16,-1-1-50-16,-5-15-200 15</inkml:trace>
  <inkml:trace contextRef="#ctx0" brushRef="#br0" timeOffset="261905.1612">17793 2784 361 0,'-15'-6'254'0,"-13"-11"6"15,8-1-72-15,13 5-97 0,6 0-40 16,8 11-33-16,6 5-10 16,5 8 1-16,4 0 2 15,5 7-5-15,-2 0-2 16,-2 9-3-16,1 3 0 16,-10-5 4-16,-5 0 2 15,-7-7 54-15,-6-7 24 16,-5-5 38-16,-2-6 14 0,0-5-40 15,-2-4-24-15,-1 3-38 16,-3 6-76 0</inkml:trace>
  <inkml:trace contextRef="#ctx0" brushRef="#br0" timeOffset="267400.9938">18276 1896 389 0,'1'0'228'15,"-1"-2"-30"-15,1 7-87 0,-1-5-15 16,0 0-15-16,0 0 0 16,0 16-7-16,0 39-10 15,-1-21-17-15,0 4-11 16,-3 6-17-16,1 1-3 15,-3-3-75-15,2-6-190 16</inkml:trace>
  <inkml:trace contextRef="#ctx0" brushRef="#br0" timeOffset="267683.8424">18317 2558 742 0,'-1'-3'399'16,"1"-1"-96"-1,-2 9-161-15,0-5-36 16,2 5-48-16,-1 22-12 0,1 34-18 16,0-25-7-16,1 0-10 0,-1 0-4 15,0-3-275 1</inkml:trace>
  <inkml:trace contextRef="#ctx0" brushRef="#br0" timeOffset="267957.3086">18322 3110 907 0,'0'4'363'0,"-3"10"-232"0,1 0-55 15,2 10-38-15,-1 0-13 16,1 3-16-16,0 2 16 16,0-3-274-16</inkml:trace>
  <inkml:trace contextRef="#ctx0" brushRef="#br0" timeOffset="268210.3399">18348 3716 893 0,'-1'3'362'0,"-1"6"-217"15,2 2-62-15,1 5-38 16,2 1-9-16,-1 4-16 16,0 2-6-16,-2-1-2 0,-1 2-2 15,-3-3-1-15,2 3-2 16,-3-2-3-16,1-2-48 16,1-1-220-16</inkml:trace>
  <inkml:trace contextRef="#ctx0" brushRef="#br0" timeOffset="268371.3797">18342 4251 886 0,'-5'11'414'0,"-3"11"-179"0,-2 1-124 16,5 1-35-16,2 1-49 15,3-4-15 1,4 0-91-16,-1-6-89 0</inkml:trace>
  <inkml:trace contextRef="#ctx0" brushRef="#br0" timeOffset="268480.7411">18317 4569 437 0,'0'12'297'16,"0"12"-10"-16,0 6-102 0,0 0-40 16,0 2-64-1,0 0-25-15,1-5-35 0,2 0 2 0,-2-7-400 16</inkml:trace>
  <inkml:trace contextRef="#ctx0" brushRef="#br0" timeOffset="268655.8042">18325 5108 688 0,'-2'12'291'0,"2"17"-102"31,-4-2-70-31,4 3-42 15,0 1-2-15,3 5-55 16,-1 0-11-16,-1-1-3 16,0-2-35-16,0-5-218 15</inkml:trace>
  <inkml:trace contextRef="#ctx0" brushRef="#br0" timeOffset="268809.7452">18340 5799 713 0,'-1'15'301'0,"-1"20"-186"16,2 0-18-16,2-4-48 15,1-2-22-15,3-3-154 16</inkml:trace>
  <inkml:trace contextRef="#ctx0" brushRef="#br0" timeOffset="268992.1302">18371 6303 1025 0,'-2'19'412'0,"-4"17"-281"15,6 0-64-15,1 0-10 16,3-6-41-16,0-1-7 16,5-5-11-16,-5-4-36 15,2 1-87-15,-4-6-42 16,-2 0-125-16,0-1-68 15</inkml:trace>
  <inkml:trace contextRef="#ctx0" brushRef="#br0" timeOffset="269104.3238">18399 6729 390 0,'-3'15'274'16,"-1"16"3"-16,-2-2-76 16,3-6-112-16,2-5-37 15,3-8-61-15,3-3-165 0</inkml:trace>
  <inkml:trace contextRef="#ctx0" brushRef="#br1" timeOffset="298277.4199">13964 15560 160 0,'-4'3'120'16,"-2"5"57"-16,3 0-28 0,10-3 12 16,8 2-6-16,17-10-19 15,14-6-20-15,23-20-16 16,11-16-10-16,42-39-30 15,17-19-11-15,41-29-27 16,20-19-4-16,17-7-10 16,8 7 0-16,-25 18 2 15,-26 22 4-15,-61 40 7 16,-35 16 2-16,-46 28 3 0,-15 12-4 16,-18 10-14-16,-9 4-8 15,-14 1-13-15,-9 0 1 16,-9 0 8-16,-1-3 4 15,7-2 7-15,3-1 0 16,11 1-2-16,7-3-2 16,9-3-19-16,7 2-8 15,20-5-14-15,10 0-3 16,19 4 11-16,5 3 7 0,5 8 28 16,2 13 17-16,-25 3 34 15,-8 4 17 1,-29 2 29-16,-16-6-1 15,-5 3-18-15,-2-4-17 16,8-5-71-16,3-5-96 16</inkml:trace>
  <inkml:trace contextRef="#ctx0" brushRef="#br1" timeOffset="298576.9833">16225 14058 811 0,'-1'-1'402'16,"-9"-11"-124"-16,3 12-188 0,4 13-40 15,-2 2-54-15,3 13-18 16,14 14 1-16,11 3 4 16,16-4 10-16,9-10 9 15,11-24 37-15,2-11 36 16,-8-22 72-16,-10-10 24 15,-17-8 16-15,-14 0-9 16,-20 3-44-16,-4 4-30 0,-27 6-43 16,-11 2-30-16,-6 15-39 15,-6 10-10 1,11 15-81-16,11 10-79 0,14 8-218 16</inkml:trace>
  <inkml:trace contextRef="#ctx0" brushRef="#br1" timeOffset="298796.5604">16499 14057 685 0,'5'-5'370'0,"-2"-3"-17"16,-2-1-65-16,-10 7-71 15,-6 6-32-15,-14 12-95 0,-5 9-32 16,-8 8-30-1,2-1-7-15,12-2-16 0,7-2-4 0,14-11-7 32,5-1 1-32,1-6-173 15,1-5-395-15</inkml:trace>
  <inkml:trace contextRef="#ctx0" brushRef="#br1" timeOffset="307592.854">1903 15634 737 0,'-6'2'299'0,"-2"2"-182"16,4 2-62 0,18-4-24-16,13-2-2 15,19-15 0-15,10-6-2 0,25-26-1 0,15-13-9 16,33-32-5-16,14-16-4 15,13-10-8-15,4 0 4 16,-31 17 1-16,-14 11 4 16,-40 29 1-1,-24 15 2-15,-26 21 1 16,-12 12 2-16,-16 6-5 0,-5 1-1 0,-6 5-4 16,-4-2-4-16,0 1 1 15,1 1-2-15,5 1 0 16,6-1-5-16,6 1-17 31,5 0-3-31,-5 0 8 0,0 0 6 16,11 1 25-16,36 13 10 0,-30-4 1 31,-4 4 1-31,-9 2 5 0,-4-1 0 16,-4-1 8-1,-1 0-73-15</inkml:trace>
  <inkml:trace contextRef="#ctx0" brushRef="#br1" timeOffset="307908.2502">3437 14542 964 0,'-10'0'390'0,"-13"5"-241"15,5 11-82-15,13 7-61 16,5 8-10-16,19 6-10 16,15 5 1-16,12-7 14 15,0-7 7-15,1-19 18 16,-4-12 18-16,-5-18 62 16,0-5 22-16,-16-14 29 15,-12-1 15-15,-25 2-40 16,-15 4-24-16,-15 12-52 0,-4 7-39 15,2 11-39-15,7 8-34 16,18 21-125-16,-4-6-112 16</inkml:trace>
  <inkml:trace contextRef="#ctx0" brushRef="#br1" timeOffset="308094.0627">3497 14730 752 0,'3'-2'368'0,"8"-4"-103"0,10-8-94 15,9-5 1-15,15-7-7 16,4 1-23-16,0-2-56 16,-5 4-28-16,-10 6-82 15</inkml:trace>
  <inkml:trace contextRef="#ctx0" brushRef="#br0" timeOffset="330117.3514">15778 3628 437 0,'3'-2'260'0,"6"-2"-47"15,9 1-52-15,9-3-28 16,18 6-44-16,7 0-17 16,4 5-41-16,1 5-8 15,-15 0-2-15,-6 5-44 16,-7-3-180-16</inkml:trace>
  <inkml:trace contextRef="#ctx0" brushRef="#br0" timeOffset="343491.7393">15891 6063 235 0,'-1'-1'131'0,"-1"4"-8"16,2 0-4-16,0-3 2 16,0 0-3-16,17-2-10 15,44-1-9-15,-13-1-20 16,1 0-15-16,14 0-29 16,7 2-10-16,2 1-11 15,8 3-1-15,-10 7-48 16,-9 1-72-16</inkml:trace>
  <inkml:trace contextRef="#ctx0" brushRef="#br0" timeOffset="343832.4697">16966 6068 445 0,'2'1'209'0,"5"1"-74"15,4 6-22-15,2-2-15 0,7 0-8 16,4-1-18 0,10-2-14-16,12 1-26 0,6-4-6 15,8 0-9-15,2 0-1 16,6 3-115-16,2-2-149 16</inkml:trace>
  <inkml:trace contextRef="#ctx0" brushRef="#br0" timeOffset="344126.7243">17915 6133 379 0,'4'-2'196'15,"10"-3"-35"-15,13 3-42 16,6-4-4-16,10 2 2 16,17 4-3-16,-3-3-11 0,8 1-38 15,-2 1-17-15,-6 1-25 0,-3-4-4 16,-1 4-48-1,6 0-102-15</inkml:trace>
  <inkml:trace contextRef="#ctx0" brushRef="#br0" timeOffset="344447.4709">19080 6116 456 0,'10'0'240'0,"13"0"-33"15,5 0-44-15,12 0-22 16,2 1-7-16,10-1-30 16,2 0-20-16,3 1-36 15,-8-2-12-15,10 1-14 16,3-1-25-16</inkml:trace>
  <inkml:trace contextRef="#ctx0" brushRef="#br0" timeOffset="344945.4493">20388 6193 521 0,'17'0'255'0,"27"4"-96"0,5 0-22 16,3 4-55-16,2 0-27 15,2-2-30-15,-2 1-2 16,1-3-133 0</inkml:trace>
  <inkml:trace contextRef="#ctx0" brushRef="#br0" timeOffset="345345.2337">21306 6265 526 0,'13'1'236'0,"16"1"-104"15,2 2-3-15,20 0-8 16,7 1-12-16,13 2-28 16,6-1-15-16,-1-2-29 15,-7 1-10-15,-2-4-11 16,-2-2-1-16,8-5-2 0,7-1-2 16,-3 1 13-16,-3-1-83 15</inkml:trace>
  <inkml:trace contextRef="#ctx0" brushRef="#br0" timeOffset="347955.6638">15950 3723 213 0,'-1'-2'159'0,"0"2"7"15,1 0-49-15,0 0-55 0,0 0-18 16,0 0-8-16,0 0 1 16,0 0-9-16,2 9-4 15,4 6-8-15,10 31-1 16,-16-27-3 0,2 4-2-16,1 6-2 0,-3 1-1 0,0 1-1 15,-3 0 0 1,-1-3 1-16,0 3 0 0,3-6 1 15,0 0 0-15,5-1-2 16,-1-4-2-16,3 3-1 16,2 1-1-16,-5-1-1 15,1 1 1 1,-4 4 3-16,-3-2 5 16,2 5 7-16,-4 4 2 15,0-2-1-15,5 2-5 0,-2-2-7 16,3-5-2-1,7 1 0-15,-2-4-2 0,-2-4 2 0,2 1 3 16,-7-7 16 0,-1 4 5-16,0 1 4 15,-2 3 2-15,-1 3-4 16,3 0 1-16,0-1 5 16,3 2-17-16,2 4 65 15,-3 1-2-15,-1 3-8 0,-2 1 14 16,-6-1-76-16,3 1-5 0,1 0-2 31,-2-3-1-31,4-4-2 0,-2-5 1 16,5-4-1-16,2 1 1 15,2-2 0-15,1 1 0 16,0 1-1-16,-1-1 1 16,-2 3-1-16,-2 2 0 15,-1 1 1-15,-2 1-1 16,1-1 0-16,-1 0-1 0,1-3 0 31,1 1 1-31,0-3 0 16,1-1 0-16,0 2-1 15,0-3 0-15,0 1 1 0,2 1-1 16,0 1 0-16,-2 1 1 16,1-4-1-16,-1 2 0 15,1 1 0-15,-1-1 0 16,-1 2-1-16,1-2 1 0,-4 1 0 15,2-4 0-15,1 3 1 16,0-2-1-16,1-2 0 16,0 1-1-16,0 1 0 15,0 1 1-15,0 2 0 16,0 0 0-16,0 0 1 16,0 0 0-16,0-1 0 15,0-7 0-15,0-2 0 16,1-2 1-16,1-8-1 15,0 7-1-15,1-4 1 16,-3 0-1-16,0 6 0 0,0-2 0 16,-4 4 0-16,2-2 0 15,0 0 0-15,1-3 0 16,1-6 2-16,0 3 1 16,0-7 7-16,0 1 2 15,0 0 2-15,-2 0 0 16,1 0-10-16,0 0-4 15,-2 0-3-15,-15-2-1 16,-28 6 1-16,24 1 2 16,-3 0 1-16,0 1 2 15,-1-5-1-15,3-1 0 16,1 0-2-16,4 1-1 16,3 2-1-16,4 2-1 0,6 2-1 15,-1-4 0-15,1-2-4 16,3 1 0-1,2-1 1-15,0 0 0 16,0 0 3-16,23-2 1 0,37-11-1 0,-27 5 0 16,2 1 1-1,0 1 1-15,-4 7 0 0,-2-1 2 16,-1 2 0-16,-3-1 3 16,-2-1 1-16,-1 0 1 15,-2-4 2-15,2 1-2 0,-4-6 0 16,-6-2-1-1,1 6-3-15,-8-2 0 16,-2 7-1-16,3 2 0 16,-9 4 5-16,2-6 2 15,0 0 3-15,0 0-2 16,0 0 2-16,0 0-21 16</inkml:trace>
  <inkml:trace contextRef="#ctx0" brushRef="#br0" timeOffset="352673.5342">16355 4498 656 0,'2'-4'318'0,"3"-5"-106"16,-1 2-44-16,3 10-58 16,-1 5-28-16,6 14-42 15,-2 13-9-15,-3 18-8 16,-4 8-2-16,-6 9-3 0,-3-2 0 15,2-8-2-15,0-10-1 16,4-12-1-16,0-14 2 16,1-16 7-16,3-3 5 15,5-24 0-15,7 2-5 16,12-13-10-16,1-6-7 0,3 11-5 16,-3 1 3-1,-9 17 10-15,-2 8 3 16,-3 16 10-1,-1 7 4-15,-4 5 5 0,1 2-3 16,-4-9-5-16,-3-6-6 16,5-10-11-16,3-7 16 15,6-6 51-15</inkml:trace>
  <inkml:trace contextRef="#ctx0" brushRef="#br0" timeOffset="368282.1376">11049 16460 534 0,'0'-4'302'16,"0"-2"-39"-16,-1 3-33 15,0 3-74-15,0 0-30 16,0 11-49-16,1 50-12 16,1-13-18-16,1 5-6 0,1 6-15 15,-3-3-8-15,0-6-2 16,0-10-4-16,-2-14-3 15,2-4 3-15,0-14-62 16,2-5-61-16,-1-15-348 16</inkml:trace>
  <inkml:trace contextRef="#ctx0" brushRef="#br0" timeOffset="368445.3208">10833 16667 748 0,'0'0'342'0,"3"1"-141"0,5-1-36 16,23 0-52-16,12 0-17 16,33-3-32-16,9 2-23 15,2-1-23-15,-9 1-3 16,-20 6-133-16</inkml:trace>
  <inkml:trace contextRef="#ctx0" brushRef="#br0" timeOffset="369288.3938">11878 16552 359 0,'-1'5'196'0,"0"1"-15"16,1-2-38-16,0-5-16 0,0-1-4 15,1-9-15-15,46-51-8 16,-26 19-4-16,-4-4 6 16,-4-4 8-16,-2 0 2 15,-7 5-7-15,-3 6-9 16,-2 14-14-16,-1 6-11 16,-2 16-34-16,1 9-14 15,3 16-23-15,0 10-7 16,6 19 4-16,2 10 0 15,4 8-1-15,2 2-1 16,-1-8-2-16,2-8-51 0,0-16-150 16,0-6-130-1</inkml:trace>
  <inkml:trace contextRef="#ctx0" brushRef="#br0" timeOffset="369547.4975">11768 16722 751 0,'0'4'356'0,"0"-2"-128"16,4 4-85-16,-4-6-10 15,29 2-27-15,59 4-23 16,4-8-39-16,6-4-14 16,-2 4-2-16,-9 2-83 15</inkml:trace>
  <inkml:trace contextRef="#ctx0" brushRef="#br0" timeOffset="370101.2141">11761 17076 551 0,'6'-8'318'0,"5"-9"6"16,13 0-164-16,5-2-10 16,19 2-33-16,8 3-36 15,13 12-41-15,-4 3-10 16,-22 16-13-16,-16 7 2 16,-39 11 4-16,-16 8 4 15,-24 7 1-15,-6 2-3 0,4-11-7 16,5-10-2-1,15-21 1-15,6-11 3 0,12-13-8 16,8-5-8-16,10-8-9 16,12 4 0-16,15 5 12 15,8 4 3-15,12 16 11 16,0 4-4-16,-2 13-4 16,-5 7 3-16,-10-1 0 15,-6 6-51-15</inkml:trace>
  <inkml:trace contextRef="#ctx0" brushRef="#br0" timeOffset="370674.3596">12486 16328 613 0,'3'-9'350'16,"2"-7"-78"-16,-3 10-84 16,2 5-40-1,-2 11-60-15,2 10-25 16,-1 20-25-16,-1 10-1 0,1 14-20 31,0 10-6-31,-2 2-6 0,-1-3 0 0,0-10 4 16,1-11 0-16,4-20-5 31,2-7-2-31,4-19-63 16,3-6-32-16,2-16-75 0,-2-8-40 15,3-8-90-15</inkml:trace>
  <inkml:trace contextRef="#ctx0" brushRef="#br0" timeOffset="370897.9772">12734 16612 286 0,'1'-1'187'15,"-1"-3"26"-15,0 3-18 0,-1 1-31 16,0 0-7-16,-1 0-26 16,-16 6-16-16,-37 20-29 15,26-7-15-15,6 6-28 16,-4-1-8-16,11 3 0 16,8-5 0-16,14-2 8 15,10 1 2-15,13-4-2 16,5 2-1-16,4-2-12 15,5-1-5-15,-9-5-9 16,-2-4-38-16,-3-7-475 16</inkml:trace>
  <inkml:trace contextRef="#ctx0" brushRef="#br0" timeOffset="371285.8373">13010 16599 1037 0,'0'-3'486'0,"0"-6"-225"16,7 7-62-16,14 10-104 0,8 5-32 15,12 18-29-15,1 4-2 16,-10 8-7-16,-6 9-9 15,-9-4-9-15,-2-5-42 16,-1-8-140-16,3-15-156 16</inkml:trace>
  <inkml:trace contextRef="#ctx0" brushRef="#br0" timeOffset="371482.2714">13319 16599 579 0,'-6'0'395'16,"-15"-1"47"-16,-1 4-167 0,2 17-102 16,-10 3-40-16,-1 16-58 15,-8 5-18-15,-11 3-29 16,7 3-7-16,7-10-19 16,9-6-37-16,12-19-104 15,7-11-128-15</inkml:trace>
  <inkml:trace contextRef="#ctx0" brushRef="#br0" timeOffset="371915.6196">13326 16198 974 0,'1'-8'433'15,"9"-7"-206"-15,9 3-51 16,16 3-73-16,9 3-30 0,2 10-47 16,-4 0-9-16,-14 14-4 15,-12 6 4-15,-24 8 7 16,-10 8 3-16,-19 5 0 16,-1-3-4-1,6-10-5-15,7-8-2 0,20-13-4 16,5-5 2-16,17-8-2 15,9-2 1-15,12 0-1 16,7 1-3-16,3 2-4 0,-1 1-2 16,-12-5-101-16</inkml:trace>
  <inkml:trace contextRef="#ctx0" brushRef="#br0" timeOffset="380780.9623">13771 16714 799 0,'0'-2'333'16,"7"0"-149"-16,19 3-59 0,24-1-16 15,17 1 5-15,20-6-26 0,-1 0-22 16,-5-1-24-16,-13 0-9 15,-28 6-56-15,-4 2-143 16</inkml:trace>
  <inkml:trace contextRef="#ctx0" brushRef="#br0" timeOffset="381302.8217">14992 16329 854 0,'-12'-10'397'16,"-22"-9"-171"-16,-3 8-57 0,-4 22-88 15,-2 16-42-15,7 32-44 16,9 15-9-16,15 12 5 16,12 4 6-16,20-1 3 15,9-2 3-15,21-15 3 16,14-18 1-16,21-36 5 16,6-26 1-16,5-38 10 15,-11-18 34-15,-27-22 64 16,-19 0 24-16,-40 1 26 0,-23 6-17 15,-34 11-60-15,-4 8-23 16,-8 23-51-16,5 12-22 16,8 21-56-16,5 10-74 15,16 13-261-15</inkml:trace>
  <inkml:trace contextRef="#ctx0" brushRef="#br0" timeOffset="381589.0568">15209 16410 816 0,'0'0'400'0,"-8"5"-117"16,2 11-36-16,-19 19-68 0,-10 5-18 16,-13 16-51-1,-14 3-19-15,0 3-37 16,8 7-15-16,17-9-22 0,10-8 1 16,15-25-118-16</inkml:trace>
  <inkml:trace contextRef="#ctx0" brushRef="#br0" timeOffset="382034.9865">16026 16540 478 0,'8'-7'310'0,"21"3"46"15,4 3-134-15,20 1-76 16,10 6-29-16,0-2-65 15,2-4-19-15,-10 1-9 0,-11 1-4 16,-12 0-111-16,-6 4-159 16</inkml:trace>
  <inkml:trace contextRef="#ctx0" brushRef="#br0" timeOffset="382212.2326">16049 16675 645 0,'4'6'308'16,"9"7"-89"-16,10-1-33 0,24-3-25 15,9-2-23-15,19-2-66 16,5-2-18-16,-6-3 23 16,-7-1-115-16</inkml:trace>
  <inkml:trace contextRef="#ctx0" brushRef="#br0" timeOffset="382717.4159">17261 16235 540 0,'-20'0'273'0,"-14"2"-74"0,-4 14-109 16,4 12-25-16,7 25-40 15,7 13-18-15,14 10-18 16,4 2 1-16,21-10 9 16,11-8 25-16,27-17 57 15,22-13 34-15,22-26 24 0,0-12-9 0,-9-22 11 16,-21-11-7-1,-34-12 20-15,-16-10 3 0,-35-13-43 32,-12-2-24-32,-15 8-49 15,-6 9-18-15,-2 26-23 0,3 12-8 16,7 16-10-16,7 6-54 0,17 9-189 16,3 3-125-16</inkml:trace>
  <inkml:trace contextRef="#ctx0" brushRef="#br0" timeOffset="382946.3327">17550 16280 716 0,'5'-6'420'0,"0"-4"-86"0,-9 6-111 16,-3 5-29-16,-15 15-70 15,-9 12-25-15,-19 23-11 16,-7 13-14-16,-8 5-22 16,7 4-9-16,16-11-24 15,11-11-9-15,18-9-49 16,11-10 273-16</inkml:trace>
  <inkml:trace contextRef="#ctx0" brushRef="#br0" timeOffset="412090.1923">8171 16735 802 0,'1'0'379'0,"8"-2"-115"16,23-2-119-16,16-1-20 15,22-6-16-15,12 2-24 0,8 0-45 16,-5 3-9-16,-13 9-219 16</inkml:trace>
  <inkml:trace contextRef="#ctx0" brushRef="#br0" timeOffset="412840.9202">8881 16602 858 0,'3'10'340'16,"7"6"-189"0,-5 16-114-16,6 10 4 0,-3 7 1 15,-4 0-7-15,3-11-7 16,-2-7-4-16,2-13-5 16,0-5 0-16,-3-18-2 15,3-11-1-15,-3-21-3 0,5-4-2 16,7-8-4-16,3 4 4 15,9 13 13-15,3 9 6 16,2 14 9-16,1 9-2 16,-8 16-5-16,-7 6-3 15,-9 12-5-15,-10 0-5 16,-5-1-4-16,-2-5-2 16,4-12-3-16,3-9 0 15,6-21-4-15,6-8-3 0,10-16-4 16,3-6-4-16,3 8-2 15,1 6 0-15,-6 18 4 16,-5 12 4-16,-4 18 10 16,-8 8 6-16,-3 11 6 15,-2 5-1-15,-1 1-4 16,0-4-5-16,0-12-87 16,4-8-245-16</inkml:trace>
  <inkml:trace contextRef="#ctx0" brushRef="#br0" timeOffset="413406.0136">9678 16928 609 0,'3'-4'305'0,"7"-6"-102"16,3-3-32-16,-3-1-58 15,1-8-17-15,-9-5-20 16,-2-2-7-16,-13-2-1 16,-6 5-7-16,-9 10-17 15,-6 6-10-15,1 17-28 16,1 5-8-16,8 18-10 16,4 2-2-16,17 2 2 15,5 1 0-15,15-9-2 16,8-4-12-16,6-15-38 15,2-4-8-15,5-8-16 16,-3-7 10-16,-6-2 47 0,-6-3 16 16,-13 4 50-16,-2 10 13 15,0 17 15-15,-4 10 8 16,0 23-13-16,-5 5 1 16,-9 14-9-16,-4 5-1 15,-13-5 6-15,-3-4 3 0,-7-28 15 16,-1-16-2-16,3-31-19 15,4-20-14-15,11-21-34 16,6-11-60 0,13-2-224-16</inkml:trace>
  <inkml:trace contextRef="#ctx0" brushRef="#br0" timeOffset="414041.8457">10013 16261 444 0,'-2'-10'309'16,"-2"-6"57"-1,-2 5-97-15,1 14-111 16,0 9-34-16,-2 21-69 16,3 12-23-16,2 19-6 0,1 13-1 0,1 18-7 15,1-2-3-15,5-4-2 31,0-12-1-31,9-25-1 0,-2-15 1 0,-2-21 5 16,1-10 14-16,-3-15 27 16,4-7 5-1,0-19 0-15,5 0-12 0,2-6-27 16,4 2-9-16,3 9-11 16,0 7-4-1,-3 23-2-15,-4 9 2 16,-7 25 4-16,-3 9 3 0,-1 4 1 15,-2 0-1 1,3-16-1-16,4-7-1 16,-1-17-10-16,5-5-165 0</inkml:trace>
  <inkml:trace contextRef="#ctx0" brushRef="#br0" timeOffset="492798.4248">6633 16474 502 0,'0'-12'347'0,"-3"-12"57"16,2 7-102 0,1 13-76-16,-1 4-40 0,1 11-82 15,1 10-34-15,4 17-44 16,2 8-5-16,0 14-3 15,1 6-2-15,-1 1-6 16,-3-4-1-16,-1-10-21 16,-1-9-82-16,0-16-264 15</inkml:trace>
  <inkml:trace contextRef="#ctx0" brushRef="#br0" timeOffset="492946.2773">6491 16659 965 0,'2'1'405'0,"10"1"-221"16,12 1-41 0,26 2-54-16,13 2-20 15,21 0-42-15,-1 0-12 16,-1-1-153-16</inkml:trace>
  <inkml:trace contextRef="#ctx0" brushRef="#br0" timeOffset="493411.0144">7552 16362 907 0,'-20'-18'490'16,"-12"-8"-116"-16,2 10-176 15,-5 6-67-15,6 28-75 16,1 14-32-16,8 30-24 16,14 12 0-16,15 10-2 0,11 0-1 15,25-11 2-15,9-6-1 16,26-29 5-16,12-17 8 16,2-36 3-1,0-22 6-15,-25-23 28 0,-21-8 29 16,-36-10 59-16,-20 2-3 15,-30 1-25-15,-9 6-36 16,-18 24-68-16,-5 11-8 16,-2 29-70-16,7 9-90 15,21 16-263-15</inkml:trace>
  <inkml:trace contextRef="#ctx0" brushRef="#br0" timeOffset="493674.7748">7795 16368 673 0,'-4'-5'437'0,"-6"-2"22"16,-1 4-134-16,-11 13-119 0,-5 9-47 15,-13 26-59-15,-9 11-8 16,-8 21-16-16,-3 12-14 16,12 5-30-16,15 1 6 15</inkml:trace>
  <inkml:trace contextRef="#ctx0" brushRef="#br0" timeOffset="495261.8347">15074 6627 446 0,'-2'2'209'15,"-5"3"-71"-15,2-2-26 16,9-3-15-16,-2-5 8 16,-2 4 10-16,5-3 4 0,25-24 14 15,47-34-12 1,-6 26-25-16,9-1-18 0,18 18-46 16,-2 5-6-1,-22 13-11-15,-10 3-1 16,-36 1 3-16,-7 1 1 15,-15-7-13-15,-6-1-62 16,4-9-188-16</inkml:trace>
  <inkml:trace contextRef="#ctx0" brushRef="#br0" timeOffset="495654.6119">15608 6242 409 0,'1'-4'302'0,"0"0"-1"15,-4 2-96-15,3 2-39 16,0 0-63-16,0 0-22 15,0 0-24-15,4 4-8 16,26-2-18-16,35 34-6 16,-26-28-7-16,3-1-3 15,-11-1-2-15,-7-1-12 16,-10 2 76-16,-7 0 21 16,-12 6 39-16,-8 3 22 15,-13 7-57-15,-4 4-15 16,-4-2-35-16,3-1-13 0,7-4-20 15,10-2-9 1,6 0-10-16,2-2-46 0,5 6-315 16</inkml:trace>
  <inkml:trace contextRef="#ctx0" brushRef="#br0" timeOffset="496405.5907">13675 6721 514 0,'10'-12'295'15,"5"-12"-40"-15,9 4-98 16,4 2-28-16,3 12-31 16,2 3-14-16,-2 12-8 0,-8 8 0 15,-11 8-5-15,-7 6-8 16,-9 8-21-16,-4 3-8 16,5-1-15-16,3-3-6 15,7-12-6-15,6-8-1 16,14-14 3-16,4-8 0 15,8-14 2-15,3-7 0 16,-7-13 4-16,1-4 0 16,-9-5 0-16,-7-2-1 15,-6 5-4-15,0 7 3 0,-8 10 29 16,-3 6 13 0,-3 14 6-16,-4 7-1 0,-3 17-30 15,5 13-12 1,-2 18-8-16,1 5-1 0,0 7-3 15,2-3 0-15,6-13-3 16,3-6-3 0,13-19-86-16,-2-13-124 15</inkml:trace>
  <inkml:trace contextRef="#ctx0" brushRef="#br0" timeOffset="496942.2064">14475 6943 203 0,'9'-3'184'0,"10"1"73"0,1-3-27 15,-8 0-23-15,-2-2-20 16,-8-7-36-16,-3 1-16 16,-5 2-37-16,-9-2-16 15,-5 7-38-15,-8 5-17 16,-1 7-27-16,3 9-7 15,5 2-7-15,5-1 1 16,6 2-2-16,9-6-2 16,8 1 2-16,9-3-1 0,14-1 6 15,3-4 3-15,7-5 4 16,-1 0 3-16,-10-5 2 16,-6 5 2-16,-15 3 18 15,-4 6 12-15,-6 8 16 16,-1 6 3-16,-6 6-13 15,-4-1-10-15,-7 1-14 16,-3-4 0-16,-7-8 3 16,4-4 4-16,-2-13 0 15,1-5-7-15,8-7-38 0,4-3-60 16,11 1-212-16</inkml:trace>
  <inkml:trace contextRef="#ctx0" brushRef="#br0" timeOffset="497142.5201">14671 7024 702 0,'1'3'344'0,"1"-1"-93"16,-1 6-100-16,5 6-68 15,-1 2-11-15,0 8-33 16,-4-2-16-1,1-1-13-15,-2-3-48 16,-5-5-167-16</inkml:trace>
  <inkml:trace contextRef="#ctx0" brushRef="#br0" timeOffset="497422.3211">14690 7034 979 0,'9'-7'412'15,"14"-5"-231"1,2 4-62-16,1 7-66 0,0 3-12 16,-9 8-20-1,-4 2-2-15,-11 5-3 0,-7-2-3 16,-5 0 1-16,-1-4-2 0,3-4-4 31,8 1-4-31,3-7-3 16,4 0-1-16,5 1 1 0,-1-2 3 0,-2 7 19 15,-4 1 17-15,-12 4 24 16,-8 4 3-16,-11-1-15 16,-5-1-35-16,3-8-229 15</inkml:trace>
  <inkml:trace contextRef="#ctx0" brushRef="#br0" timeOffset="497797.0786">14426 6649 542 0,'11'-3'284'0,"20"-5"-53"15,10-3-64-15,9-2-58 0,5 0-26 16,-5 4-47-16,-8 2-11 16,-6 7-36-16,-11 1-93 15</inkml:trace>
  <inkml:trace contextRef="#ctx0" brushRef="#br0" timeOffset="497950.2196">14475 6720 1069 0,'5'1'422'0,"16"0"-271"15,10-1-85-15,15-3-43 16,3-2-3-16,-4-2-116 16</inkml:trace>
  <inkml:trace contextRef="#ctx0" brushRef="#br0" timeOffset="498260.4212">14947 6240 555 0,'-15'-1'320'0,"-11"-1"-7"16,2 10-209-16,1 8-32 15,6 17-41-15,5 6-17 16,13 8-1-16,7-1 7 16,14-8 16-16,9-3 11 15,9-18 24-15,5-5 9 16,3-21 26-16,-2-9 13 16,-12-18 13-16,-11-6 13 0,-18-8-11 15,-10-1-20-15,-21 10-48 16,-11 10-31-16,-14 13-58 15,-1 14-75-15,10 8-231 16</inkml:trace>
  <inkml:trace contextRef="#ctx0" brushRef="#br0" timeOffset="498419.7396">15066 6295 887 0,'-10'-1'458'15,"-15"1"-133"-15,-6 9-109 16,-10 17-111-16,-1 10-43 16,4 14-38-16,7 4-16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11446-9763-490C-9B42-7CF221C0678C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264D0-572B-4170-A745-EE9C78122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0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718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64D0-572B-4170-A745-EE9C78122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84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8264D0-572B-4170-A745-EE9C781228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044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815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4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0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0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4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6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57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12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516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98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6231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7411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58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556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883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60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435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567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43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7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7" y="4421084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9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70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7" y="5719970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94C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450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02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4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4858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2886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25159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9253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06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7" y="2900831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4267204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73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8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7447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2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6848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59625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7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2834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842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574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200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7033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18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09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5698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0737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779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23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56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213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7461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7596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06811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39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2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9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8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5011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8783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812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3167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864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271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8959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028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8974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673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982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212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21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1849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1559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1263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0258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9577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5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4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6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8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3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07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3" y="601887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10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2" y="4133092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9"/>
            <a:ext cx="3493664" cy="365125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7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1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4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5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1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64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684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4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866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29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192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355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51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91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1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1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4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4C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5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94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64" indent="-274313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684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47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866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29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192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355" indent="-228594" algn="l" defTabSz="914377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713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0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26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0.e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8" Type="http://schemas.openxmlformats.org/officeDocument/2006/relationships/image" Target="../media/image110.emf"/><Relationship Id="rId12" Type="http://schemas.openxmlformats.org/officeDocument/2006/relationships/image" Target="../media/image2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7.xml"/><Relationship Id="rId11" Type="http://schemas.openxmlformats.org/officeDocument/2006/relationships/image" Target="../media/image5.jpg"/><Relationship Id="rId5" Type="http://schemas.openxmlformats.org/officeDocument/2006/relationships/image" Target="../media/image240.png"/><Relationship Id="rId10" Type="http://schemas.openxmlformats.org/officeDocument/2006/relationships/image" Target="../media/image120.emf"/><Relationship Id="rId14" Type="http://schemas.openxmlformats.org/officeDocument/2006/relationships/customXml" Target="../ink/ink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7.xml"/><Relationship Id="rId6" Type="http://schemas.openxmlformats.org/officeDocument/2006/relationships/customXml" Target="../ink/ink4.xml"/><Relationship Id="rId5" Type="http://schemas.openxmlformats.org/officeDocument/2006/relationships/image" Target="../media/image60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3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1.png"/><Relationship Id="rId4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emf"/><Relationship Id="rId4" Type="http://schemas.openxmlformats.org/officeDocument/2006/relationships/customXml" Target="../ink/ink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NULL"/><Relationship Id="rId5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0.png"/><Relationship Id="rId4" Type="http://schemas.openxmlformats.org/officeDocument/2006/relationships/customXml" Target="../ink/ink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5.emf"/><Relationship Id="rId4" Type="http://schemas.openxmlformats.org/officeDocument/2006/relationships/customXml" Target="../ink/ink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6.emf"/><Relationship Id="rId4" Type="http://schemas.openxmlformats.org/officeDocument/2006/relationships/customXml" Target="../ink/ink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1871" r="1123" b="545"/>
          <a:stretch/>
        </p:blipFill>
        <p:spPr>
          <a:xfrm>
            <a:off x="1435974" y="1219097"/>
            <a:ext cx="6107825" cy="52944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186880" y="2844720"/>
              <a:ext cx="712080" cy="2409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1120" y="2840760"/>
                <a:ext cx="722160" cy="24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94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6720612" y="4274019"/>
            <a:ext cx="350954" cy="144098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/>
              <p14:cNvContentPartPr/>
              <p14:nvPr/>
            </p14:nvContentPartPr>
            <p14:xfrm>
              <a:off x="7290720" y="1082160"/>
              <a:ext cx="927360" cy="207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81720" y="1073520"/>
                <a:ext cx="948240" cy="22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Ομάδα 16">
            <a:extLst>
              <a:ext uri="{FF2B5EF4-FFF2-40B4-BE49-F238E27FC236}">
                <a16:creationId xmlns:a16="http://schemas.microsoft.com/office/drawing/2014/main" id="{E3873D1A-5A39-A386-0F4A-C3BC2729938A}"/>
              </a:ext>
            </a:extLst>
          </p:cNvPr>
          <p:cNvGrpSpPr/>
          <p:nvPr/>
        </p:nvGrpSpPr>
        <p:grpSpPr>
          <a:xfrm>
            <a:off x="4763426" y="4635409"/>
            <a:ext cx="646774" cy="1231991"/>
            <a:chOff x="4763426" y="4635409"/>
            <a:chExt cx="646774" cy="1231991"/>
          </a:xfrm>
        </p:grpSpPr>
        <p:sp>
          <p:nvSpPr>
            <p:cNvPr id="14" name="Οβάλ 13">
              <a:extLst>
                <a:ext uri="{FF2B5EF4-FFF2-40B4-BE49-F238E27FC236}">
                  <a16:creationId xmlns:a16="http://schemas.microsoft.com/office/drawing/2014/main" id="{7871DBC4-B68F-62EB-9113-135DC53062D0}"/>
                </a:ext>
              </a:extLst>
            </p:cNvPr>
            <p:cNvSpPr/>
            <p:nvPr/>
          </p:nvSpPr>
          <p:spPr>
            <a:xfrm>
              <a:off x="4953000" y="5410200"/>
              <a:ext cx="457200" cy="457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Ελεύθερη σχεδίαση: Σχήμα 15">
              <a:extLst>
                <a:ext uri="{FF2B5EF4-FFF2-40B4-BE49-F238E27FC236}">
                  <a16:creationId xmlns:a16="http://schemas.microsoft.com/office/drawing/2014/main" id="{16845DE0-A0B6-F6BA-E3A2-81BE911961BD}"/>
                </a:ext>
              </a:extLst>
            </p:cNvPr>
            <p:cNvSpPr/>
            <p:nvPr/>
          </p:nvSpPr>
          <p:spPr>
            <a:xfrm rot="1176589">
              <a:off x="4763426" y="4635409"/>
              <a:ext cx="379146" cy="810883"/>
            </a:xfrm>
            <a:custGeom>
              <a:avLst/>
              <a:gdLst>
                <a:gd name="connsiteX0" fmla="*/ 379146 w 379146"/>
                <a:gd name="connsiteY0" fmla="*/ 810883 h 810883"/>
                <a:gd name="connsiteX1" fmla="*/ 42715 w 379146"/>
                <a:gd name="connsiteY1" fmla="*/ 552091 h 810883"/>
                <a:gd name="connsiteX2" fmla="*/ 16836 w 379146"/>
                <a:gd name="connsiteY2" fmla="*/ 0 h 81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146" h="810883">
                  <a:moveTo>
                    <a:pt x="379146" y="810883"/>
                  </a:moveTo>
                  <a:cubicBezTo>
                    <a:pt x="241123" y="749060"/>
                    <a:pt x="103100" y="687238"/>
                    <a:pt x="42715" y="552091"/>
                  </a:cubicBezTo>
                  <a:cubicBezTo>
                    <a:pt x="-17670" y="416944"/>
                    <a:pt x="-1855" y="76200"/>
                    <a:pt x="16836" y="0"/>
                  </a:cubicBezTo>
                </a:path>
              </a:pathLst>
            </a:custGeom>
            <a:noFill/>
            <a:ln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29200" y="1752600"/>
            <a:ext cx="3644046" cy="1440981"/>
            <a:chOff x="5029200" y="1759419"/>
            <a:chExt cx="3644046" cy="1440981"/>
          </a:xfrm>
        </p:grpSpPr>
        <p:grpSp>
          <p:nvGrpSpPr>
            <p:cNvPr id="8" name="Group 7"/>
            <p:cNvGrpSpPr/>
            <p:nvPr/>
          </p:nvGrpSpPr>
          <p:grpSpPr>
            <a:xfrm>
              <a:off x="5029200" y="1759419"/>
              <a:ext cx="3644046" cy="1440981"/>
              <a:chOff x="5112717" y="1759419"/>
              <a:chExt cx="3560529" cy="144673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125"/>
              <a:stretch/>
            </p:blipFill>
            <p:spPr>
              <a:xfrm>
                <a:off x="5112717" y="1759419"/>
                <a:ext cx="3560529" cy="1446737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>
                <a:off x="6705600" y="2743200"/>
                <a:ext cx="609600" cy="0"/>
              </a:xfrm>
              <a:prstGeom prst="straightConnector1">
                <a:avLst/>
              </a:prstGeom>
              <a:ln w="762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7225922" y="2523580"/>
                    <a:ext cx="381000" cy="439240"/>
                  </a:xfrm>
                  <a:prstGeom prst="rect">
                    <a:avLst/>
                  </a:prstGeom>
                  <a:noFill/>
                  <a:ln w="38100"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kumimoji="0" lang="el-GR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𝑭</m:t>
                              </m:r>
                            </m:e>
                          </m:acc>
                        </m:oMath>
                      </m:oMathPara>
                    </a14:m>
                    <a:endParaRPr kumimoji="0" lang="el-G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25922" y="2523580"/>
                    <a:ext cx="381000" cy="43924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 w="38100"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924800" y="2286000"/>
                  <a:ext cx="27680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B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𝑣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2286000"/>
                  <a:ext cx="276806" cy="299249"/>
                </a:xfrm>
                <a:prstGeom prst="rect">
                  <a:avLst/>
                </a:prstGeom>
                <a:blipFill>
                  <a:blip r:embed="rId5"/>
                  <a:stretch>
                    <a:fillRect l="-20000" t="-42857" r="-68889" b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7934896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Ας δούμε και μια ακόμη μορφή ενέργειας που μπορεί να έχει ένα</a:t>
                </a:r>
                <a:r>
                  <a:rPr lang="en-US" dirty="0"/>
                  <a:t> </a:t>
                </a:r>
                <a:r>
                  <a:rPr lang="el-GR" dirty="0"/>
                  <a:t>σύστημα</a:t>
                </a:r>
                <a:endParaRPr lang="el-GR" sz="2800" dirty="0"/>
              </a:p>
              <a:p>
                <a:endParaRPr lang="el-GR" sz="600" dirty="0"/>
              </a:p>
              <a:p>
                <a:r>
                  <a:rPr lang="el-GR" dirty="0"/>
                  <a:t>Σύστημα = </a:t>
                </a:r>
                <a:r>
                  <a:rPr lang="el-GR" b="1" dirty="0"/>
                  <a:t>{βιβλίο}</a:t>
                </a:r>
              </a:p>
              <a:p>
                <a:pPr lvl="1"/>
                <a:r>
                  <a:rPr lang="el-GR" b="1" dirty="0"/>
                  <a:t>Σταθερή</a:t>
                </a:r>
                <a:r>
                  <a:rPr lang="el-GR" dirty="0"/>
                  <a:t>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el-GR" dirty="0"/>
              </a:p>
              <a:p>
                <a:pPr lvl="1"/>
                <a:r>
                  <a:rPr lang="el-GR" b="1" dirty="0"/>
                  <a:t>Σταθερή</a:t>
                </a:r>
                <a:r>
                  <a:rPr lang="el-GR" dirty="0"/>
                  <a:t> επιτάχυνση: μετατόπιση κατά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aa-ET" dirty="0"/>
              </a:p>
              <a:p>
                <a:pPr lvl="1"/>
                <a:r>
                  <a:rPr lang="el-GR" dirty="0"/>
                  <a:t>Κίνηση υπό σταθερή δύναμη (</a:t>
                </a:r>
                <a:r>
                  <a:rPr lang="el-GR" b="1" dirty="0">
                    <a:solidFill>
                      <a:srgbClr val="FF0000"/>
                    </a:solidFill>
                  </a:rPr>
                  <a:t>Μοντέλο Ι</a:t>
                </a:r>
                <a:r>
                  <a:rPr lang="el-GR" dirty="0"/>
                  <a:t>) και κίνηση υπό σταθερή επιτάχυση (</a:t>
                </a:r>
                <a:r>
                  <a:rPr lang="el-GR" b="1" dirty="0">
                    <a:solidFill>
                      <a:srgbClr val="7030A0"/>
                    </a:solidFill>
                  </a:rPr>
                  <a:t>Μοντέλο ΙΙ</a:t>
                </a:r>
                <a:r>
                  <a:rPr lang="el-GR" dirty="0"/>
                  <a:t>):</a:t>
                </a:r>
                <a:endParaRPr lang="en-US" dirty="0"/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</m:t>
                          </m:r>
                        </m:e>
                      </m:nary>
                      <m:r>
                        <a:rPr lang="el-G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l-GR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l-GR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aa-ET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a-E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a-E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aa-E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aa-E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a-ET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a-E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a-E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aa-E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aa-E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a-ET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aa-ET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aa-ET" sz="24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aa-ET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a-ET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aa-E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aa-ET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aa-ET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l-G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l-GR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aa-ET" sz="2400" dirty="0">
                  <a:solidFill>
                    <a:srgbClr val="7030A0"/>
                  </a:solidFill>
                </a:endParaRPr>
              </a:p>
              <a:p>
                <a:pPr marL="365760" lvl="1" indent="0">
                  <a:buNone/>
                </a:pPr>
                <a:endParaRPr lang="el-GR" sz="1050" b="0" i="0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Δx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Δx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aa-E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Δx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7934896" cy="5181600"/>
              </a:xfrm>
              <a:blipFill>
                <a:blip r:embed="rId13"/>
                <a:stretch>
                  <a:fillRect t="-1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/>
              <p14:cNvContentPartPr/>
              <p14:nvPr/>
            </p14:nvContentPartPr>
            <p14:xfrm>
              <a:off x="5489280" y="2320560"/>
              <a:ext cx="3206160" cy="228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0280" y="2314440"/>
                <a:ext cx="322524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021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29200" y="724147"/>
            <a:ext cx="3644046" cy="1440981"/>
            <a:chOff x="5029200" y="1759419"/>
            <a:chExt cx="3644046" cy="1440981"/>
          </a:xfrm>
        </p:grpSpPr>
        <p:grpSp>
          <p:nvGrpSpPr>
            <p:cNvPr id="8" name="Group 7"/>
            <p:cNvGrpSpPr/>
            <p:nvPr/>
          </p:nvGrpSpPr>
          <p:grpSpPr>
            <a:xfrm>
              <a:off x="5029200" y="1759419"/>
              <a:ext cx="3644046" cy="1440981"/>
              <a:chOff x="5112717" y="1759419"/>
              <a:chExt cx="3560529" cy="144673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125"/>
              <a:stretch/>
            </p:blipFill>
            <p:spPr>
              <a:xfrm>
                <a:off x="5112717" y="1759419"/>
                <a:ext cx="3560529" cy="1446737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>
                <a:off x="6705600" y="2743200"/>
                <a:ext cx="609600" cy="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924800" y="2286000"/>
                  <a:ext cx="28706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2286000"/>
                  <a:ext cx="287066" cy="2992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766" r="-14894" b="-285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05F399E-9CED-13D7-4214-0A20BD99D218}"/>
                  </a:ext>
                </a:extLst>
              </p14:cNvPr>
              <p14:cNvContentPartPr/>
              <p14:nvPr/>
            </p14:nvContentPartPr>
            <p14:xfrm>
              <a:off x="5685703" y="717063"/>
              <a:ext cx="2924897" cy="228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05F399E-9CED-13D7-4214-0A20BD99D2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76343" y="707703"/>
                <a:ext cx="2943616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25ECA1-2989-03BA-E054-954B581E3D9B}"/>
                  </a:ext>
                </a:extLst>
              </p:cNvPr>
              <p:cNvSpPr txBox="1"/>
              <p:nvPr/>
            </p:nvSpPr>
            <p:spPr>
              <a:xfrm>
                <a:off x="6893408" y="1750390"/>
                <a:ext cx="389937" cy="437492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l-GR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kumimoji="0" lang="el-GR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25ECA1-2989-03BA-E054-954B581E3D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408" y="1750390"/>
                <a:ext cx="389937" cy="43749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4896" cy="533400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Σύστημα = {</a:t>
                </a:r>
                <a:r>
                  <a:rPr lang="el-GR" b="1" dirty="0"/>
                  <a:t>βιβλίο</a:t>
                </a:r>
                <a:r>
                  <a:rPr lang="el-GR" dirty="0"/>
                  <a:t>}</a:t>
                </a:r>
                <a:endParaRPr lang="aa-ET" dirty="0"/>
              </a:p>
              <a:p>
                <a:endParaRPr lang="el-GR" sz="16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sz="2400" dirty="0">
                  <a:solidFill>
                    <a:srgbClr val="0070C0"/>
                  </a:solidFill>
                </a:endParaRPr>
              </a:p>
              <a:p>
                <a:endParaRPr lang="aa-ET" sz="1050" dirty="0"/>
              </a:p>
              <a:p>
                <a:r>
                  <a:rPr lang="el-GR" dirty="0"/>
                  <a:t>Πού πήγε η ενέργεια μέσω του έργου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/>
                  <a:t>??</a:t>
                </a:r>
                <a:endParaRPr lang="el-GR" sz="2200" dirty="0"/>
              </a:p>
              <a:p>
                <a:pPr lvl="1"/>
                <a:r>
                  <a:rPr lang="el-GR" dirty="0"/>
                  <a:t>Μετατράπηκε τόσο σε αύξηση της </a:t>
                </a:r>
                <a:r>
                  <a:rPr lang="el-GR" b="1" dirty="0">
                    <a:solidFill>
                      <a:srgbClr val="FF0000"/>
                    </a:solidFill>
                  </a:rPr>
                  <a:t>κινητικής ενέργειας</a:t>
                </a:r>
                <a:r>
                  <a:rPr lang="el-GR" dirty="0">
                    <a:solidFill>
                      <a:srgbClr val="FF0000"/>
                    </a:solidFill>
                  </a:rPr>
                  <a:t> </a:t>
                </a:r>
                <a:r>
                  <a:rPr lang="el-GR" dirty="0"/>
                  <a:t>του σώματος όσο και σε </a:t>
                </a:r>
                <a:r>
                  <a:rPr lang="el-GR" b="1" dirty="0">
                    <a:solidFill>
                      <a:srgbClr val="0070C0"/>
                    </a:solidFill>
                  </a:rPr>
                  <a:t>αύξηση της θερμοκρασίας </a:t>
                </a:r>
                <a:r>
                  <a:rPr lang="el-GR" b="1" u="sng" dirty="0">
                    <a:solidFill>
                      <a:srgbClr val="0070C0"/>
                    </a:solidFill>
                  </a:rPr>
                  <a:t>της επιφάνειας </a:t>
                </a:r>
                <a:r>
                  <a:rPr lang="el-GR" sz="2800" b="1" u="sng" dirty="0">
                    <a:solidFill>
                      <a:srgbClr val="0070C0"/>
                    </a:solidFill>
                  </a:rPr>
                  <a:t>και</a:t>
                </a:r>
                <a:r>
                  <a:rPr lang="el-GR" b="1" u="sng" dirty="0">
                    <a:solidFill>
                      <a:srgbClr val="0070C0"/>
                    </a:solidFill>
                  </a:rPr>
                  <a:t> του βιβλίου</a:t>
                </a:r>
                <a:r>
                  <a:rPr lang="en-US" b="1" u="sng" dirty="0">
                    <a:solidFill>
                      <a:srgbClr val="0070C0"/>
                    </a:solidFill>
                  </a:rPr>
                  <a:t> </a:t>
                </a:r>
                <a:r>
                  <a:rPr lang="en-US" b="1" u="sng" dirty="0">
                    <a:solidFill>
                      <a:srgbClr val="0070C0"/>
                    </a:solidFill>
                    <a:sym typeface="Wingdings" panose="05000000000000000000" pitchFamily="2" charset="2"/>
                  </a:rPr>
                  <a:t> </a:t>
                </a:r>
                <a:r>
                  <a:rPr lang="el-GR" b="1" u="sng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μεταβολή στη θερμική ενέργεια</a:t>
                </a:r>
                <a:r>
                  <a:rPr lang="en-US" b="1" dirty="0">
                    <a:solidFill>
                      <a:schemeClr val="tx1"/>
                    </a:solidFill>
                  </a:rPr>
                  <a:t>:</a:t>
                </a:r>
                <a:endParaRPr lang="aa-ET" b="1" dirty="0">
                  <a:solidFill>
                    <a:schemeClr val="tx1"/>
                  </a:solidFill>
                </a:endParaRPr>
              </a:p>
              <a:p>
                <a:pPr lvl="1"/>
                <a:endParaRPr lang="el-GR" sz="1400" b="1" dirty="0"/>
              </a:p>
              <a:p>
                <a:pPr marL="365760" lvl="1" indent="0">
                  <a:buNone/>
                </a:pPr>
                <a:endParaRPr lang="el-GR" sz="100" dirty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aa-ET" sz="2000" b="0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aa-ET" sz="1400" b="0" i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aa-ET" b="0" i="0" dirty="0"/>
                  <a:t>M</a:t>
                </a:r>
                <a:r>
                  <a:rPr lang="el-GR" b="0" i="0" dirty="0"/>
                  <a:t>εταβολή στη θερμοκρασία</a:t>
                </a:r>
                <a:r>
                  <a:rPr lang="en-US" dirty="0"/>
                  <a:t> </a:t>
                </a:r>
                <a:r>
                  <a:rPr lang="el-GR" dirty="0"/>
                  <a:t>του συστήματος </a:t>
                </a:r>
                <a:endParaRPr lang="aa-ET" dirty="0"/>
              </a:p>
              <a:p>
                <a:pPr marL="365760" lvl="1" indent="0" algn="ctr">
                  <a:buNone/>
                </a:pPr>
                <a:r>
                  <a:rPr lang="en-US" sz="2400" b="1" dirty="0"/>
                  <a:t>{</a:t>
                </a:r>
                <a:r>
                  <a:rPr lang="el-GR" sz="2400" b="1" dirty="0"/>
                  <a:t>βιβλίο, επιφάνεια</a:t>
                </a:r>
                <a:r>
                  <a:rPr lang="en-US" sz="2400" b="1" dirty="0"/>
                  <a:t>}</a:t>
                </a:r>
                <a:endParaRPr lang="el-GR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4896" cy="5334000"/>
              </a:xfrm>
              <a:blipFill>
                <a:blip r:embed="rId9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82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3308"/>
                <a:ext cx="5433213" cy="5090756"/>
              </a:xfrm>
            </p:spPr>
            <p:txBody>
              <a:bodyPr>
                <a:normAutofit/>
              </a:bodyPr>
              <a:lstStyle/>
              <a:p>
                <a:r>
                  <a:rPr lang="el-GR" sz="2000" dirty="0"/>
                  <a:t>Η ενέργεια που προσφέρθηκε στο σύστημα μετατράπηκε</a:t>
                </a:r>
                <a:r>
                  <a:rPr lang="en-US" sz="2000" dirty="0"/>
                  <a:t> </a:t>
                </a:r>
                <a:r>
                  <a:rPr lang="el-GR" sz="2000" u="sng" dirty="0"/>
                  <a:t>και</a:t>
                </a:r>
                <a:r>
                  <a:rPr lang="el-GR" sz="2000" dirty="0"/>
                  <a:t> σε </a:t>
                </a:r>
                <a:r>
                  <a:rPr lang="el-GR" sz="2000" b="1" i="1" dirty="0"/>
                  <a:t>θερμική ενέργεια </a:t>
                </a:r>
                <a:r>
                  <a:rPr lang="el-GR" sz="2000" dirty="0"/>
                  <a:t>του συστήματος</a:t>
                </a:r>
                <a:r>
                  <a:rPr lang="en-US" sz="2000" dirty="0"/>
                  <a:t> </a:t>
                </a:r>
                <a:r>
                  <a:rPr lang="el-GR" sz="2000" dirty="0"/>
                  <a:t>{</a:t>
                </a:r>
                <a:r>
                  <a:rPr lang="el-GR" sz="2000" b="1" dirty="0"/>
                  <a:t>βιβλίο, επιφάνεια</a:t>
                </a:r>
                <a:r>
                  <a:rPr lang="el-GR" sz="2000" dirty="0"/>
                  <a:t>} (</a:t>
                </a:r>
                <a:r>
                  <a:rPr lang="el-GR" sz="2000" b="1" dirty="0"/>
                  <a:t>όχι μόνο βιβλίο</a:t>
                </a:r>
                <a:r>
                  <a:rPr lang="el-GR" sz="2000" dirty="0"/>
                  <a:t>!)</a:t>
                </a:r>
              </a:p>
              <a:p>
                <a:pPr lvl="1"/>
                <a:r>
                  <a:rPr lang="el-GR" sz="1800" b="1" dirty="0"/>
                  <a:t>Η επιφάνεια </a:t>
                </a:r>
                <a:r>
                  <a:rPr lang="el-GR" sz="1800" b="1" u="sng" dirty="0"/>
                  <a:t>και</a:t>
                </a:r>
                <a:r>
                  <a:rPr lang="el-GR" sz="1800" b="1" dirty="0"/>
                  <a:t> το βιβλίο </a:t>
                </a:r>
                <a:r>
                  <a:rPr lang="el-GR" sz="1800" dirty="0"/>
                  <a:t>θερμάνθηκαν!</a:t>
                </a:r>
              </a:p>
              <a:p>
                <a:pPr marL="68580" indent="0">
                  <a:buNone/>
                </a:pPr>
                <a:endParaRPr lang="el-GR" sz="2000" dirty="0"/>
              </a:p>
              <a:p>
                <a:r>
                  <a:rPr lang="el-GR" sz="2000" dirty="0"/>
                  <a:t>Θα ονομάζουμε την ενέργεια που σχετίζεται με τη θερμοκρασία ενός συστήματος ως </a:t>
                </a:r>
                <a:r>
                  <a:rPr lang="el-GR" sz="2000" b="1" i="1" u="sng" dirty="0"/>
                  <a:t>θερμική</a:t>
                </a:r>
                <a:r>
                  <a:rPr lang="el-GR" sz="2000" b="1" i="1" dirty="0"/>
                  <a:t> ενέργεια</a:t>
                </a:r>
                <a:r>
                  <a:rPr lang="el-GR" sz="2000" dirty="0"/>
                  <a:t>, και θα τη συμβολίζουμε με</a:t>
                </a:r>
                <a:r>
                  <a:rPr lang="aa-ET" sz="2000" dirty="0"/>
                  <a:t/>
                </a:r>
                <a:br>
                  <a:rPr lang="aa-ET" sz="2000" dirty="0"/>
                </a:br>
                <a:r>
                  <a:rPr lang="el-GR" sz="2000" dirty="0"/>
                  <a:t>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el-GR" b="1" i="1" dirty="0"/>
              </a:p>
              <a:p>
                <a:endParaRPr lang="el-GR" sz="1200" dirty="0"/>
              </a:p>
              <a:p>
                <a:r>
                  <a:rPr lang="el-GR" sz="2000" dirty="0"/>
                  <a:t>Στο προηγούμενο παράδειγμα (και γενικότερα)</a:t>
                </a:r>
                <a:endParaRPr lang="en-US" sz="2000" dirty="0"/>
              </a:p>
              <a:p>
                <a:pPr marL="68580" indent="0">
                  <a:buNone/>
                </a:pPr>
                <a:endParaRPr lang="el-GR" sz="14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𝜏𝜌𝜄𝛽𝜂𝜍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sz="2000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3308"/>
                <a:ext cx="5433213" cy="5090756"/>
              </a:xfrm>
              <a:blipFill>
                <a:blip r:embed="rId2"/>
                <a:stretch>
                  <a:fillRect t="-598" r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172200" y="685800"/>
            <a:ext cx="2502224" cy="5824412"/>
            <a:chOff x="6172200" y="685800"/>
            <a:chExt cx="2502224" cy="58244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688796"/>
              <a:ext cx="2501587" cy="575206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6884640" y="685800"/>
                <a:ext cx="1344960" cy="1644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75280" y="676447"/>
                  <a:ext cx="1363680" cy="18274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6400800" y="2833412"/>
              <a:ext cx="2272987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Κινητική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Θερμική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Συνολική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Ενέργεια 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l-GR" sz="12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Ενέργεια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l-GR" sz="12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Ενέργεια</a:t>
              </a:r>
              <a:endParaRPr kumimoji="0" lang="el-GR" sz="12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00800" y="4433611"/>
              <a:ext cx="2272987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Κινητική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Θερμική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Συνολική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Ενέργεια 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l-GR" sz="12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Ενέργεια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l-GR" sz="12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Ενέργεια</a:t>
              </a:r>
              <a:endParaRPr kumimoji="0" lang="el-GR" sz="12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1437" y="6033158"/>
              <a:ext cx="2272987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Κινητική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Θερμική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Συνολική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Ενέργεια 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l-GR" sz="12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Ενέργεια</a:t>
              </a:r>
              <a:r>
                <a:rPr kumimoji="0" lang="el-GR" sz="125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kumimoji="0" lang="el-GR" sz="125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Ενέργεια</a:t>
              </a:r>
              <a:endParaRPr kumimoji="0" lang="el-GR" sz="12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" name="Straight Arrow Connector 5">
            <a:extLst>
              <a:ext uri="{FF2B5EF4-FFF2-40B4-BE49-F238E27FC236}">
                <a16:creationId xmlns:a16="http://schemas.microsoft.com/office/drawing/2014/main" id="{8C9D5F44-FA24-54E5-88BF-6FB265253F56}"/>
              </a:ext>
            </a:extLst>
          </p:cNvPr>
          <p:cNvCxnSpPr>
            <a:cxnSpLocks/>
          </p:cNvCxnSpPr>
          <p:nvPr/>
        </p:nvCxnSpPr>
        <p:spPr>
          <a:xfrm>
            <a:off x="7315200" y="1290914"/>
            <a:ext cx="381000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682B8E-5E80-DD9E-4428-8B91B05E2952}"/>
                  </a:ext>
                </a:extLst>
              </p:cNvPr>
              <p:cNvSpPr txBox="1"/>
              <p:nvPr/>
            </p:nvSpPr>
            <p:spPr>
              <a:xfrm>
                <a:off x="7591462" y="1109498"/>
                <a:ext cx="389937" cy="33393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l-GR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1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kumimoji="0" lang="el-G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682B8E-5E80-DD9E-4428-8B91B05E2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462" y="1109498"/>
                <a:ext cx="389937" cy="3339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4EEABD98-370F-A5FC-849C-8CA2874AC6E2}"/>
              </a:ext>
            </a:extLst>
          </p:cNvPr>
          <p:cNvSpPr/>
          <p:nvPr/>
        </p:nvSpPr>
        <p:spPr>
          <a:xfrm>
            <a:off x="1719072" y="5797313"/>
            <a:ext cx="3438144" cy="557767"/>
          </a:xfrm>
          <a:prstGeom prst="roundRect">
            <a:avLst/>
          </a:prstGeom>
          <a:solidFill>
            <a:schemeClr val="accent2">
              <a:alpha val="19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7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290914"/>
            <a:ext cx="8021602" cy="5282606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Συνολικές παρατηρήσεις</a:t>
            </a:r>
          </a:p>
          <a:p>
            <a:endParaRPr lang="el-GR" sz="1050" dirty="0"/>
          </a:p>
          <a:p>
            <a:r>
              <a:rPr lang="el-GR" sz="2000" dirty="0"/>
              <a:t>Για να μιλήσουμε για </a:t>
            </a:r>
            <a:r>
              <a:rPr lang="el-GR" sz="2000" b="1" dirty="0"/>
              <a:t>δυναμικές</a:t>
            </a:r>
            <a:r>
              <a:rPr lang="el-GR" sz="2000" dirty="0"/>
              <a:t> ενέργειες (κάθε μορφής) χρειαζόμαστε </a:t>
            </a:r>
            <a:r>
              <a:rPr lang="el-GR" sz="2000" b="1" dirty="0"/>
              <a:t>πολυμελή</a:t>
            </a:r>
            <a:r>
              <a:rPr lang="el-GR" sz="2000" dirty="0"/>
              <a:t> (</a:t>
            </a:r>
            <a:r>
              <a:rPr lang="el-GR" sz="2000" b="1" dirty="0"/>
              <a:t>διμελή</a:t>
            </a:r>
            <a:r>
              <a:rPr lang="el-GR" sz="2000" dirty="0"/>
              <a:t> τουλάχιστον) συστήματα</a:t>
            </a:r>
          </a:p>
          <a:p>
            <a:pPr lvl="1"/>
            <a:r>
              <a:rPr lang="el-GR" sz="1900" dirty="0"/>
              <a:t>Η δύναμη που σχετίζεται με τη </a:t>
            </a:r>
            <a:r>
              <a:rPr lang="el-GR" sz="1900" b="1" dirty="0"/>
              <a:t>δυναμική</a:t>
            </a:r>
            <a:r>
              <a:rPr lang="el-GR" sz="1900" dirty="0"/>
              <a:t> ενέργεια πρέπει να είναι </a:t>
            </a:r>
            <a:r>
              <a:rPr lang="el-GR" sz="1900" b="1" dirty="0"/>
              <a:t>εσωτερική</a:t>
            </a:r>
            <a:r>
              <a:rPr lang="el-GR" sz="1900" dirty="0"/>
              <a:t> δύναμη στο σύστημα</a:t>
            </a:r>
          </a:p>
          <a:p>
            <a:pPr lvl="2"/>
            <a:r>
              <a:rPr lang="el-GR" sz="1800" dirty="0"/>
              <a:t>Δύναμη </a:t>
            </a:r>
            <a:r>
              <a:rPr lang="el-GR" sz="1800" b="1" dirty="0"/>
              <a:t>βάρους</a:t>
            </a:r>
            <a:r>
              <a:rPr lang="el-GR" sz="1800" dirty="0"/>
              <a:t> στο σύστημα {σώμα, </a:t>
            </a:r>
            <a:r>
              <a:rPr lang="el-GR" sz="1800" b="1" dirty="0"/>
              <a:t>Γη</a:t>
            </a:r>
            <a:r>
              <a:rPr lang="el-GR" sz="1800" dirty="0"/>
              <a:t>}</a:t>
            </a:r>
          </a:p>
          <a:p>
            <a:pPr lvl="3"/>
            <a:r>
              <a:rPr lang="el-GR" sz="1600" dirty="0"/>
              <a:t>Σχετίζεται με τη </a:t>
            </a:r>
            <a:r>
              <a:rPr lang="el-GR" sz="1600" b="1" dirty="0" err="1"/>
              <a:t>βαρυτική</a:t>
            </a:r>
            <a:r>
              <a:rPr lang="el-GR" sz="1600" dirty="0"/>
              <a:t> δυναμική ενέργεια</a:t>
            </a:r>
          </a:p>
          <a:p>
            <a:pPr lvl="2"/>
            <a:r>
              <a:rPr lang="el-GR" sz="1800" dirty="0"/>
              <a:t>Δύναμη </a:t>
            </a:r>
            <a:r>
              <a:rPr lang="el-GR" sz="1800" b="1" dirty="0"/>
              <a:t>ελατηρίου</a:t>
            </a:r>
            <a:r>
              <a:rPr lang="el-GR" sz="1800" dirty="0"/>
              <a:t> στο σύστημα {</a:t>
            </a:r>
            <a:r>
              <a:rPr lang="el-GR" sz="1800" b="1" dirty="0"/>
              <a:t>ελατήριο</a:t>
            </a:r>
            <a:r>
              <a:rPr lang="el-GR" sz="1800" dirty="0"/>
              <a:t>, σώμα}:</a:t>
            </a:r>
          </a:p>
          <a:p>
            <a:pPr lvl="3"/>
            <a:r>
              <a:rPr lang="el-GR" sz="1600" dirty="0"/>
              <a:t>Σχετίζεται με την </a:t>
            </a:r>
            <a:r>
              <a:rPr lang="el-GR" sz="1600" b="1" dirty="0"/>
              <a:t>ελαστική</a:t>
            </a:r>
            <a:r>
              <a:rPr lang="el-GR" sz="1600" dirty="0"/>
              <a:t> δυναμική ενέργεια</a:t>
            </a:r>
            <a:r>
              <a:rPr lang="el-GR" sz="1400" dirty="0"/>
              <a:t/>
            </a:r>
            <a:br>
              <a:rPr lang="el-GR" sz="1400" dirty="0"/>
            </a:br>
            <a:endParaRPr lang="el-GR" sz="1400" dirty="0"/>
          </a:p>
          <a:p>
            <a:r>
              <a:rPr lang="el-GR" sz="2000" dirty="0"/>
              <a:t>Για να μιλήσουμε για </a:t>
            </a:r>
            <a:r>
              <a:rPr lang="el-GR" sz="2000" b="1" dirty="0"/>
              <a:t>θερμική</a:t>
            </a:r>
            <a:r>
              <a:rPr lang="el-GR" sz="2000" dirty="0"/>
              <a:t> ενέργεια χρειαζόμαστε ξανά </a:t>
            </a:r>
            <a:r>
              <a:rPr lang="el-GR" sz="2000" b="1" dirty="0"/>
              <a:t>πολυμελή</a:t>
            </a:r>
            <a:r>
              <a:rPr lang="el-GR" sz="2000" dirty="0"/>
              <a:t> συστήματα (</a:t>
            </a:r>
            <a:r>
              <a:rPr lang="el-GR" sz="2000" b="1" dirty="0"/>
              <a:t>διμελή</a:t>
            </a:r>
            <a:r>
              <a:rPr lang="el-GR" sz="2000" dirty="0"/>
              <a:t> τουλάχιστον), με το ένα μέλος να είναι κάποια </a:t>
            </a:r>
            <a:r>
              <a:rPr lang="el-GR" sz="2000" b="1" dirty="0"/>
              <a:t>μη</a:t>
            </a:r>
            <a:r>
              <a:rPr lang="el-GR" sz="2000" dirty="0"/>
              <a:t> </a:t>
            </a:r>
            <a:r>
              <a:rPr lang="el-GR" sz="2000" b="1" dirty="0"/>
              <a:t>λεία</a:t>
            </a:r>
            <a:r>
              <a:rPr lang="el-GR" sz="2000" dirty="0"/>
              <a:t> </a:t>
            </a:r>
            <a:r>
              <a:rPr lang="el-GR" sz="2000" b="1" dirty="0"/>
              <a:t>επιφάνεια</a:t>
            </a:r>
            <a:r>
              <a:rPr lang="el-GR" sz="2000" dirty="0"/>
              <a:t> που ολισθαίνει ένα άλλο μέλος του συστήματος</a:t>
            </a:r>
          </a:p>
          <a:p>
            <a:pPr lvl="1"/>
            <a:r>
              <a:rPr lang="el-GR" sz="1900" dirty="0"/>
              <a:t>Η δύναμη που σχετίζεται με τη </a:t>
            </a:r>
            <a:r>
              <a:rPr lang="el-GR" sz="1900" b="1" dirty="0"/>
              <a:t>θερμική</a:t>
            </a:r>
            <a:r>
              <a:rPr lang="el-GR" sz="1900" dirty="0"/>
              <a:t> ενέργεια είναι </a:t>
            </a:r>
            <a:r>
              <a:rPr lang="el-GR" sz="1900" b="1" dirty="0"/>
              <a:t>εσωτερική</a:t>
            </a:r>
            <a:r>
              <a:rPr lang="el-GR" sz="1900" dirty="0"/>
              <a:t> του συστήματος</a:t>
            </a:r>
            <a:endParaRPr lang="en-US" sz="1900" dirty="0"/>
          </a:p>
          <a:p>
            <a:pPr lvl="2"/>
            <a:r>
              <a:rPr lang="el-GR" sz="1800" dirty="0"/>
              <a:t>δύναμη </a:t>
            </a:r>
            <a:r>
              <a:rPr lang="el-GR" sz="1800" b="1" dirty="0"/>
              <a:t>τριβής ολισθήσεως</a:t>
            </a:r>
            <a:r>
              <a:rPr lang="el-GR" sz="1800" dirty="0"/>
              <a:t> στο σύστημα {σώμα, </a:t>
            </a:r>
            <a:r>
              <a:rPr lang="el-GR" sz="1800" b="1" dirty="0"/>
              <a:t>επιφάνεια</a:t>
            </a:r>
            <a:r>
              <a:rPr lang="el-GR" sz="1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254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948450" cy="537506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/>
                  <a:t>Συνολικές παρατηρήσεις</a:t>
                </a:r>
              </a:p>
              <a:p>
                <a:endParaRPr lang="el-GR" sz="1300" dirty="0"/>
              </a:p>
              <a:p>
                <a:r>
                  <a:rPr lang="el-GR" sz="2000" dirty="0"/>
                  <a:t>Χρειαζόμαστε ένα «</a:t>
                </a:r>
                <a:r>
                  <a:rPr lang="el-GR" sz="2000" b="1" dirty="0"/>
                  <a:t>ενεργειακό πλαίσιο</a:t>
                </a:r>
                <a:r>
                  <a:rPr lang="el-GR" sz="2000" dirty="0"/>
                  <a:t>» για να εφαρμόζουμε τις νέες αυτές ενεργειακές μεταβολές</a:t>
                </a:r>
              </a:p>
              <a:p>
                <a:r>
                  <a:rPr lang="el-GR" sz="2000" dirty="0"/>
                  <a:t>Το Θεώρημα Μεταβολής Κινητικής Ενέργειας – Έργου αφορά </a:t>
                </a:r>
                <a:r>
                  <a:rPr lang="el-GR" sz="2000" b="1" dirty="0"/>
                  <a:t>μονομελή</a:t>
                </a:r>
                <a:r>
                  <a:rPr lang="el-GR" sz="2000" dirty="0"/>
                  <a:t> συστήματα και οι ενεργειακές μεταβολές που είδαμε εκφράζονται μέσω των </a:t>
                </a:r>
                <a:r>
                  <a:rPr lang="el-GR" sz="2000" b="1" dirty="0"/>
                  <a:t>έργων</a:t>
                </a:r>
                <a:r>
                  <a:rPr lang="el-GR" sz="2000" dirty="0"/>
                  <a:t> των αντίστοιχων δυνάμεων</a:t>
                </a:r>
              </a:p>
              <a:p>
                <a:r>
                  <a:rPr lang="el-GR" sz="2000" dirty="0"/>
                  <a:t>Για παράδειγμα</a:t>
                </a:r>
                <a:r>
                  <a:rPr lang="en-BS" sz="2000" dirty="0"/>
                  <a:t>, </a:t>
                </a:r>
                <a:r>
                  <a:rPr lang="el-GR" sz="2000" dirty="0"/>
                  <a:t>σε ένα </a:t>
                </a:r>
                <a:r>
                  <a:rPr lang="el-GR" sz="2000" b="1" dirty="0"/>
                  <a:t>μονομελές</a:t>
                </a:r>
                <a:r>
                  <a:rPr lang="el-GR" sz="2000" dirty="0"/>
                  <a:t> σύστημα, το ΘΜΚΕΕ θα δίνει:</a:t>
                </a:r>
                <a:r>
                  <a:rPr lang="en-US" sz="900" dirty="0"/>
                  <a:t/>
                </a:r>
                <a:br>
                  <a:rPr lang="en-US" sz="900" dirty="0"/>
                </a:br>
                <a:endParaRPr lang="el-GR" sz="20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B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B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B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B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r>
                        <a:rPr lang="el-G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BS" sz="1800" dirty="0"/>
              </a:p>
              <a:p>
                <a:r>
                  <a:rPr lang="el-GR" sz="2000" dirty="0"/>
                  <a:t>Είδαμε πριν ότι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B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B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B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</m:oMath>
                  </m:oMathPara>
                </a14:m>
                <a:endParaRPr lang="en-BS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B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B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B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BS" sz="2000" dirty="0"/>
              </a:p>
              <a:p>
                <a:r>
                  <a:rPr lang="el-GR" sz="2800" b="1" u="sng" dirty="0">
                    <a:solidFill>
                      <a:schemeClr val="tx1"/>
                    </a:solidFill>
                  </a:rPr>
                  <a:t>ΔΕΝ</a:t>
                </a:r>
                <a:r>
                  <a:rPr lang="el-GR" sz="2000" dirty="0"/>
                  <a:t> μπορούμε να κάνουμε αυτές τις αντικαταστάσεις στην παραπάνω εξίσωση, καθώς δεν ορίζονται σε μονομελή συστήματα!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948450" cy="5375062"/>
              </a:xfrm>
              <a:blipFill>
                <a:blip r:embed="rId2"/>
                <a:stretch>
                  <a:fillRect t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5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948450" cy="522315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Συνολικές παρατηρήσεις</a:t>
                </a:r>
                <a:r>
                  <a:rPr lang="el-GR" sz="2000" dirty="0"/>
                  <a:t/>
                </a:r>
                <a:br>
                  <a:rPr lang="el-GR" sz="2000" dirty="0"/>
                </a:br>
                <a:endParaRPr lang="el-GR" sz="20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BS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B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BS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B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B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B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B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B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B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B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r>
                        <a:rPr lang="el-GR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BS" sz="1800" dirty="0"/>
              </a:p>
              <a:p>
                <a:r>
                  <a:rPr lang="el-GR" sz="2000" dirty="0"/>
                  <a:t>Φυσικά μπορούμε να γράψουμε ότι </a:t>
                </a:r>
              </a:p>
              <a:p>
                <a:endParaRPr lang="el-GR" sz="10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B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B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BS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B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B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B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</m:e>
                      </m:func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B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B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BS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B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</m:oMath>
                  </m:oMathPara>
                </a14:m>
                <a:endParaRPr lang="en-BS" sz="20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B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B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B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b>
                      </m:sSub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B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B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B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BS" b="0" i="0" dirty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B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BS" b="0" i="1" dirty="0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BS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BS" b="0" i="1" dirty="0" smtClean="0">
                          <a:latin typeface="Cambria Math" panose="02040503050406030204" pitchFamily="18" charset="0"/>
                        </a:rPr>
                        <m:t>𝑚𝑔</m:t>
                      </m:r>
                      <m:d>
                        <m:dPr>
                          <m:ctrlPr>
                            <a:rPr lang="en-B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B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B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B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B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B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B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B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B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B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B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B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∫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BS" sz="2000" dirty="0"/>
              </a:p>
              <a:p>
                <a:endParaRPr lang="en-US" sz="900" dirty="0"/>
              </a:p>
              <a:p>
                <a:r>
                  <a:rPr lang="en-BS" sz="2000" dirty="0"/>
                  <a:t>...</a:t>
                </a:r>
                <a:r>
                  <a:rPr lang="el-GR" sz="2000" dirty="0"/>
                  <a:t>και να λύσουμε το πρόβλημα, αλλά δεν μπορούμε να αναφερθούμε σε </a:t>
                </a:r>
                <a:r>
                  <a:rPr lang="el-GR" sz="2000" b="1" dirty="0"/>
                  <a:t>μεταβολές ενέργειας πέραν της κινητικής στο ΘΜΚΕΕ!</a:t>
                </a:r>
              </a:p>
              <a:p>
                <a:endParaRPr lang="el-GR" sz="1400" b="1" dirty="0"/>
              </a:p>
              <a:p>
                <a:r>
                  <a:rPr lang="el-GR" sz="2000" b="1" dirty="0"/>
                  <a:t>Άραγε ποιό/ά ενεργειακό/ά θεώρημα/τα μπορεί να μας επιτρέψει να χρησιμοποιούμε κατευθείαν τις δυναμικές/θερμικές ενέργειες??!!</a:t>
                </a:r>
                <a:endParaRPr lang="en-B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948450" cy="5223150"/>
              </a:xfrm>
              <a:blipFill>
                <a:blip r:embed="rId2"/>
                <a:stretch>
                  <a:fillRect t="-933" r="-383" b="-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63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4042" y="1919565"/>
            <a:ext cx="8071804" cy="46211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602913" y="1427920"/>
            <a:ext cx="1685925" cy="4916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819275" y="2280962"/>
            <a:ext cx="1562100" cy="414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Μονομελές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524000" y="3309936"/>
            <a:ext cx="215265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Μη απομονωμένο</a:t>
            </a:r>
          </a:p>
        </p:txBody>
      </p:sp>
      <p:sp>
        <p:nvSpPr>
          <p:cNvPr id="12" name="Flowchart: Predefined Process 11"/>
          <p:cNvSpPr/>
          <p:nvPr/>
        </p:nvSpPr>
        <p:spPr>
          <a:xfrm>
            <a:off x="2943226" y="5086349"/>
            <a:ext cx="2705100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Θεώρημα Μεταβολής Κινητικής Ενέργειας – Έργου </a:t>
            </a:r>
          </a:p>
        </p:txBody>
      </p:sp>
      <p:cxnSp>
        <p:nvCxnSpPr>
          <p:cNvPr id="15" name="Elbow Connector 14"/>
          <p:cNvCxnSpPr>
            <a:stCxn id="4" idx="2"/>
            <a:endCxn id="5" idx="0"/>
          </p:cNvCxnSpPr>
          <p:nvPr/>
        </p:nvCxnSpPr>
        <p:spPr>
          <a:xfrm rot="5400000">
            <a:off x="3342402" y="1177488"/>
            <a:ext cx="361398" cy="184555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8" idx="0"/>
          </p:cNvCxnSpPr>
          <p:nvPr/>
        </p:nvCxnSpPr>
        <p:spPr>
          <a:xfrm>
            <a:off x="2600325" y="2695576"/>
            <a:ext cx="0" cy="6143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2"/>
            <a:endCxn id="12" idx="0"/>
          </p:cNvCxnSpPr>
          <p:nvPr/>
        </p:nvCxnSpPr>
        <p:spPr>
          <a:xfrm rot="16200000" flipH="1">
            <a:off x="2721493" y="3512066"/>
            <a:ext cx="1453114" cy="1695451"/>
          </a:xfrm>
          <a:prstGeom prst="bentConnector3">
            <a:avLst>
              <a:gd name="adj1" fmla="val 60592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Σ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369" r="-971" b="-13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Down Ribbon 80"/>
          <p:cNvSpPr/>
          <p:nvPr/>
        </p:nvSpPr>
        <p:spPr>
          <a:xfrm>
            <a:off x="5648326" y="751648"/>
            <a:ext cx="2997994" cy="676272"/>
          </a:xfrm>
          <a:prstGeom prst="ribbon">
            <a:avLst>
              <a:gd name="adj1" fmla="val 11312"/>
              <a:gd name="adj2" fmla="val 7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Στρατηγική επίλυσης προβλημάτων</a:t>
            </a:r>
          </a:p>
        </p:txBody>
      </p:sp>
      <p:sp>
        <p:nvSpPr>
          <p:cNvPr id="9" name="Explosion 1 8"/>
          <p:cNvSpPr/>
          <p:nvPr/>
        </p:nvSpPr>
        <p:spPr>
          <a:xfrm>
            <a:off x="304801" y="4524248"/>
            <a:ext cx="2819400" cy="2016485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Explosion 1 16"/>
          <p:cNvSpPr/>
          <p:nvPr/>
        </p:nvSpPr>
        <p:spPr>
          <a:xfrm>
            <a:off x="5921634" y="4571935"/>
            <a:ext cx="2819400" cy="1968798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38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133600"/>
            <a:ext cx="3542761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9920" y="1371600"/>
                <a:ext cx="8028305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sz="2000" dirty="0"/>
                  <a:t>Θεωρήστε το διπλανό σύστημα: </a:t>
                </a:r>
                <a:r>
                  <a:rPr lang="en-US" sz="2000" b="1" dirty="0"/>
                  <a:t>{</a:t>
                </a:r>
                <a:r>
                  <a:rPr lang="el-GR" sz="2000" b="1" dirty="0"/>
                  <a:t>μπάλα</a:t>
                </a:r>
                <a:r>
                  <a:rPr lang="en-US" sz="2000" b="1" dirty="0"/>
                  <a:t>,</a:t>
                </a:r>
                <a:r>
                  <a:rPr lang="el-GR" sz="2000" b="1" dirty="0"/>
                  <a:t> επικλινές</a:t>
                </a:r>
                <a:r>
                  <a:rPr lang="en-US" sz="2000" b="1" dirty="0"/>
                  <a:t>,</a:t>
                </a:r>
                <a:r>
                  <a:rPr lang="el-GR" sz="2000" b="1" dirty="0"/>
                  <a:t> επιφάνεια</a:t>
                </a:r>
                <a:r>
                  <a:rPr lang="en-US" sz="2000" b="1" dirty="0"/>
                  <a:t> (</a:t>
                </a:r>
                <a:r>
                  <a:rPr lang="el-GR" sz="2000" b="1" dirty="0"/>
                  <a:t>Γη)</a:t>
                </a:r>
                <a:r>
                  <a:rPr lang="en-US" sz="2000" b="1" dirty="0"/>
                  <a:t>}</a:t>
                </a:r>
                <a:r>
                  <a:rPr lang="el-GR" sz="2000" b="1" dirty="0"/>
                  <a:t/>
                </a:r>
                <a:br>
                  <a:rPr lang="el-GR" sz="2000" b="1" dirty="0"/>
                </a:br>
                <a:r>
                  <a:rPr lang="el-GR" sz="2000" dirty="0"/>
                  <a:t>Η </a:t>
                </a:r>
                <a:r>
                  <a:rPr lang="el-GR" sz="2200" b="1" dirty="0"/>
                  <a:t>απόσταση</a:t>
                </a:r>
                <a:r>
                  <a:rPr lang="el-GR" sz="2000" dirty="0"/>
                  <a:t> που μια μπάλα ολισθαίνει σε μια επικλινή επιφάνεια </a:t>
                </a:r>
                <a:r>
                  <a:rPr lang="el-GR" sz="2000" u="sng" dirty="0"/>
                  <a:t>με τριβές</a:t>
                </a:r>
                <a:r>
                  <a:rPr lang="el-GR" sz="2000" dirty="0"/>
                  <a:t>, έχει μεγάλη σημασία για το </a:t>
                </a:r>
                <a:r>
                  <a:rPr lang="el-GR" sz="2000" b="1" dirty="0"/>
                  <a:t>πόση</a:t>
                </a:r>
                <a:r>
                  <a:rPr lang="el-GR" sz="2000" dirty="0"/>
                  <a:t> </a:t>
                </a:r>
                <a:r>
                  <a:rPr lang="el-GR" sz="2000" i="1" dirty="0"/>
                  <a:t>δυναμική</a:t>
                </a:r>
                <a:r>
                  <a:rPr lang="el-GR" sz="2000" dirty="0"/>
                  <a:t> ενέργεια μετατρέπεται σε </a:t>
                </a:r>
                <a:r>
                  <a:rPr lang="el-GR" sz="2000" i="1" dirty="0"/>
                  <a:t>θερμική</a:t>
                </a:r>
              </a:p>
              <a:p>
                <a:pPr lvl="1"/>
                <a:endParaRPr lang="el-GR" sz="1200" dirty="0"/>
              </a:p>
              <a:p>
                <a:pPr lvl="1"/>
                <a:r>
                  <a:rPr lang="el-GR" sz="1800" dirty="0"/>
                  <a:t>Μεγαλύτερη απόσταση </a:t>
                </a:r>
                <a:r>
                  <a:rPr lang="el-GR" sz="1800" dirty="0">
                    <a:sym typeface="Wingdings" panose="05000000000000000000" pitchFamily="2" charset="2"/>
                  </a:rPr>
                  <a:t></a:t>
                </a:r>
                <a:r>
                  <a:rPr lang="el-GR" sz="1800" dirty="0"/>
                  <a:t> μεγαλύτερο 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800" dirty="0"/>
                  <a:t>ποσοστό</a:t>
                </a:r>
                <a:r>
                  <a:rPr lang="en-US" sz="1800" dirty="0"/>
                  <a:t> </a:t>
                </a:r>
                <a:r>
                  <a:rPr lang="el-GR" sz="1800" b="1" dirty="0"/>
                  <a:t>δυναμικής</a:t>
                </a:r>
                <a:r>
                  <a:rPr lang="el-GR" sz="1800" dirty="0"/>
                  <a:t> ενέργειας </a:t>
                </a:r>
                <a:r>
                  <a:rPr lang="el-GR" sz="1800" dirty="0" err="1"/>
                  <a:t>μετατρέ</a:t>
                </a:r>
                <a:r>
                  <a:rPr lang="en-US" sz="1800" dirty="0"/>
                  <a:t>-</a:t>
                </a:r>
                <a:br>
                  <a:rPr lang="en-US" sz="1800" dirty="0"/>
                </a:br>
                <a:r>
                  <a:rPr lang="el-GR" sz="1800" dirty="0" err="1"/>
                  <a:t>πεται</a:t>
                </a:r>
                <a:r>
                  <a:rPr lang="el-GR" sz="1800" dirty="0"/>
                  <a:t> σε </a:t>
                </a:r>
                <a:r>
                  <a:rPr lang="el-GR" sz="1800" b="1" dirty="0"/>
                  <a:t>θερμική</a:t>
                </a:r>
                <a:r>
                  <a:rPr lang="el-GR" sz="1800" dirty="0"/>
                  <a:t> λόγω του έργου της </a:t>
                </a: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l-GR" sz="1800" dirty="0"/>
                  <a:t>δύναμης τριβής </a:t>
                </a:r>
              </a:p>
              <a:p>
                <a:pPr lvl="1"/>
                <a:endParaRPr lang="el-GR" sz="1200" dirty="0"/>
              </a:p>
              <a:p>
                <a:pPr lvl="1"/>
                <a:r>
                  <a:rPr lang="el-GR" sz="1800" dirty="0"/>
                  <a:t>Υπάρχει εξάρτηση από το «μονοπάτι»</a:t>
                </a:r>
              </a:p>
              <a:p>
                <a:pPr marL="68580" indent="0">
                  <a:buNone/>
                </a:pPr>
                <a:endParaRPr lang="el-GR" sz="1600" dirty="0"/>
              </a:p>
              <a:p>
                <a:r>
                  <a:rPr lang="el-GR" sz="2000" dirty="0"/>
                  <a:t>Αντίθετα, το έργο της δύναμης του βάρους </a:t>
                </a:r>
                <a:r>
                  <a:rPr lang="el-GR" sz="2200" b="1" u="sng" dirty="0">
                    <a:solidFill>
                      <a:srgbClr val="FF0000"/>
                    </a:solidFill>
                  </a:rPr>
                  <a:t>δεν</a:t>
                </a:r>
                <a:r>
                  <a:rPr lang="el-GR" sz="2000" dirty="0"/>
                  <a:t> εξαρτάται από το «μονοπάτι» που ακολουθεί το σώμα!</a:t>
                </a:r>
              </a:p>
              <a:p>
                <a:pPr marL="68580" indent="0">
                  <a:buNone/>
                </a:pPr>
                <a:endParaRPr lang="el-GR" sz="1800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𝑚𝑔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acc>
                        <m:accPr>
                          <m:chr m:val="⃗"/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</m:oMath>
                  </m:oMathPara>
                </a14:m>
                <a:endParaRPr lang="el-GR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el-GR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000" dirty="0">
                    <a:ea typeface="Cambria Math" panose="02040503050406030204" pitchFamily="18" charset="0"/>
                  </a:rPr>
                  <a:t>ενώ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l-G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𝜏𝜌𝜄𝛽𝜂𝜍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l-GR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l-GR" sz="2000" b="1" i="1" dirty="0">
                  <a:solidFill>
                    <a:srgbClr val="7030A0"/>
                  </a:solidFill>
                  <a:ea typeface="Cambria Math" panose="02040503050406030204" pitchFamily="18" charset="0"/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920" y="1371600"/>
                <a:ext cx="8028305" cy="5105400"/>
              </a:xfrm>
              <a:blipFill>
                <a:blip r:embed="rId3"/>
                <a:stretch>
                  <a:fillRect t="-1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Γραμμή σύνδεσης: Γωνιώδης 5">
            <a:extLst>
              <a:ext uri="{FF2B5EF4-FFF2-40B4-BE49-F238E27FC236}">
                <a16:creationId xmlns:a16="http://schemas.microsoft.com/office/drawing/2014/main" id="{FF0BAD68-F8FB-B4E4-A70C-7941F629E646}"/>
              </a:ext>
            </a:extLst>
          </p:cNvPr>
          <p:cNvCxnSpPr/>
          <p:nvPr/>
        </p:nvCxnSpPr>
        <p:spPr>
          <a:xfrm rot="10800000" flipV="1">
            <a:off x="5715000" y="5431536"/>
            <a:ext cx="1271016" cy="658368"/>
          </a:xfrm>
          <a:prstGeom prst="bentConnector3">
            <a:avLst>
              <a:gd name="adj1" fmla="val -83094"/>
            </a:avLst>
          </a:prstGeom>
          <a:ln w="38100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EFE87220-9914-702B-2FB4-3D482F2DD6BD}"/>
              </a:ext>
            </a:extLst>
          </p:cNvPr>
          <p:cNvCxnSpPr>
            <a:cxnSpLocks/>
          </p:cNvCxnSpPr>
          <p:nvPr/>
        </p:nvCxnSpPr>
        <p:spPr>
          <a:xfrm>
            <a:off x="8348472" y="2596896"/>
            <a:ext cx="0" cy="923544"/>
          </a:xfrm>
          <a:prstGeom prst="straightConnector1">
            <a:avLst/>
          </a:prstGeom>
          <a:ln w="38100">
            <a:solidFill>
              <a:srgbClr val="7030A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DA3DF4-D7A9-1A3C-9B98-AE9F31EE67B5}"/>
                  </a:ext>
                </a:extLst>
              </p:cNvPr>
              <p:cNvSpPr txBox="1"/>
              <p:nvPr/>
            </p:nvSpPr>
            <p:spPr>
              <a:xfrm>
                <a:off x="8405650" y="2920168"/>
                <a:ext cx="185114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ADA3DF4-D7A9-1A3C-9B98-AE9F31EE67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650" y="2920168"/>
                <a:ext cx="185114" cy="276999"/>
              </a:xfrm>
              <a:prstGeom prst="rect">
                <a:avLst/>
              </a:prstGeom>
              <a:blipFill>
                <a:blip r:embed="rId4"/>
                <a:stretch>
                  <a:fillRect l="-33333" r="-30000" b="-888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>
            <a:extLst>
              <a:ext uri="{FF2B5EF4-FFF2-40B4-BE49-F238E27FC236}">
                <a16:creationId xmlns:a16="http://schemas.microsoft.com/office/drawing/2014/main" id="{DDE2EE01-918D-61F4-D2CA-F67652A7B484}"/>
              </a:ext>
            </a:extLst>
          </p:cNvPr>
          <p:cNvGrpSpPr/>
          <p:nvPr/>
        </p:nvGrpSpPr>
        <p:grpSpPr>
          <a:xfrm>
            <a:off x="5833872" y="2377440"/>
            <a:ext cx="1499616" cy="1143000"/>
            <a:chOff x="5833872" y="2377440"/>
            <a:chExt cx="1499616" cy="1143000"/>
          </a:xfrm>
        </p:grpSpPr>
        <p:cxnSp>
          <p:nvCxnSpPr>
            <p:cNvPr id="13" name="Ευθύγραμμο βέλος σύνδεσης 12">
              <a:extLst>
                <a:ext uri="{FF2B5EF4-FFF2-40B4-BE49-F238E27FC236}">
                  <a16:creationId xmlns:a16="http://schemas.microsoft.com/office/drawing/2014/main" id="{37F464DF-CB9E-4668-864B-35B6BD3C2435}"/>
                </a:ext>
              </a:extLst>
            </p:cNvPr>
            <p:cNvCxnSpPr/>
            <p:nvPr/>
          </p:nvCxnSpPr>
          <p:spPr>
            <a:xfrm flipV="1">
              <a:off x="5833872" y="2377440"/>
              <a:ext cx="1499616" cy="1143000"/>
            </a:xfrm>
            <a:prstGeom prst="straightConnector1">
              <a:avLst/>
            </a:prstGeom>
            <a:ln w="38100">
              <a:solidFill>
                <a:srgbClr val="7030A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F9330B1-66B9-C773-9592-D8D4C7326A5E}"/>
                    </a:ext>
                  </a:extLst>
                </p:cNvPr>
                <p:cNvSpPr txBox="1"/>
                <p:nvPr/>
              </p:nvSpPr>
              <p:spPr>
                <a:xfrm>
                  <a:off x="6268211" y="2596896"/>
                  <a:ext cx="32117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F9330B1-66B9-C773-9592-D8D4C7326A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8211" y="2596896"/>
                  <a:ext cx="32117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5094" r="-9434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642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48450" cy="5181600"/>
          </a:xfrm>
        </p:spPr>
        <p:txBody>
          <a:bodyPr>
            <a:normAutofit/>
          </a:bodyPr>
          <a:lstStyle/>
          <a:p>
            <a:r>
              <a:rPr lang="el-GR" dirty="0"/>
              <a:t>Αυτή η </a:t>
            </a:r>
            <a:r>
              <a:rPr lang="el-GR" b="1" dirty="0">
                <a:solidFill>
                  <a:srgbClr val="FF0000"/>
                </a:solidFill>
              </a:rPr>
              <a:t>εξάρτηση από τη διαδρομή </a:t>
            </a:r>
            <a:r>
              <a:rPr lang="el-GR" dirty="0"/>
              <a:t>(«μονοπάτι») που ακολουθεί το σώμα ορίζει δυο κατηγορίες δυνάμεων:</a:t>
            </a:r>
          </a:p>
          <a:p>
            <a:pPr lvl="1"/>
            <a:r>
              <a:rPr lang="el-GR" b="1" i="1" dirty="0"/>
              <a:t>Συντηρητικές (</a:t>
            </a:r>
            <a:r>
              <a:rPr lang="en-US" b="1" i="1" dirty="0"/>
              <a:t>conservative)</a:t>
            </a:r>
            <a:endParaRPr lang="el-GR" b="1" i="1" dirty="0"/>
          </a:p>
          <a:p>
            <a:pPr lvl="2"/>
            <a:r>
              <a:rPr lang="el-GR" dirty="0"/>
              <a:t>Έργο ανεξάρτητο από τη διαδρομή, π.χ. δύναμη βαρύτητας</a:t>
            </a:r>
          </a:p>
          <a:p>
            <a:pPr lvl="1"/>
            <a:r>
              <a:rPr lang="el-GR" b="1" i="1" dirty="0"/>
              <a:t>Μη συντηρητικές</a:t>
            </a:r>
            <a:r>
              <a:rPr lang="en-US" b="1" i="1" dirty="0"/>
              <a:t> (</a:t>
            </a:r>
            <a:r>
              <a:rPr lang="en-US" b="1" i="1" dirty="0" err="1"/>
              <a:t>nonconservative</a:t>
            </a:r>
            <a:r>
              <a:rPr lang="en-US" b="1" i="1" dirty="0"/>
              <a:t>)</a:t>
            </a:r>
            <a:endParaRPr lang="el-GR" b="1" i="1" dirty="0"/>
          </a:p>
          <a:p>
            <a:pPr lvl="2"/>
            <a:r>
              <a:rPr lang="el-GR" dirty="0"/>
              <a:t>Έργο εξαρτημένο από τη διαδρομή, π.χ. δύναμη τριβής ολίσθησης</a:t>
            </a:r>
          </a:p>
          <a:p>
            <a:endParaRPr lang="el-GR" sz="800" b="1" dirty="0"/>
          </a:p>
          <a:p>
            <a:r>
              <a:rPr lang="el-GR" b="1" dirty="0"/>
              <a:t>Συντηρητικές δυνάμεις – Ιδιότητες:</a:t>
            </a:r>
          </a:p>
          <a:p>
            <a:pPr marL="822960" lvl="1" indent="-457200">
              <a:buFont typeface="+mj-lt"/>
              <a:buAutoNum type="arabicPeriod"/>
            </a:pPr>
            <a:r>
              <a:rPr lang="el-GR" dirty="0"/>
              <a:t>Το </a:t>
            </a:r>
            <a:r>
              <a:rPr lang="el-GR" b="1" dirty="0"/>
              <a:t>έργο</a:t>
            </a:r>
            <a:r>
              <a:rPr lang="el-GR" dirty="0"/>
              <a:t> που παράγεται από μια τέτοια δύναμη σε ένα σώμα που κινείται ανάμεσα σε οποιαδήποτε δυο σημεία είναι </a:t>
            </a:r>
            <a:r>
              <a:rPr lang="el-GR" b="1" dirty="0"/>
              <a:t>ανεξάρτητο της διαδρομής </a:t>
            </a:r>
            <a:r>
              <a:rPr lang="el-GR" dirty="0"/>
              <a:t>ανάμεσα σε αυτά.</a:t>
            </a:r>
          </a:p>
          <a:p>
            <a:pPr marL="822960" lvl="1" indent="-457200">
              <a:buFont typeface="+mj-lt"/>
              <a:buAutoNum type="arabicPeriod"/>
            </a:pPr>
            <a:r>
              <a:rPr lang="el-GR" dirty="0"/>
              <a:t>Το </a:t>
            </a:r>
            <a:r>
              <a:rPr lang="el-GR" b="1" dirty="0"/>
              <a:t>έργο</a:t>
            </a:r>
            <a:r>
              <a:rPr lang="el-GR" dirty="0"/>
              <a:t> που παράγεται από μια τέτοια δύναμη σε ένα σώμα που κινείται </a:t>
            </a:r>
            <a:r>
              <a:rPr lang="el-GR" b="1" dirty="0"/>
              <a:t>σε κλειστή διαδρομή είναι μηδέν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959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Διαλέξεις</a:t>
            </a:r>
          </a:p>
          <a:p>
            <a:pPr lvl="1"/>
            <a:r>
              <a:rPr lang="el-GR" b="1" dirty="0"/>
              <a:t>Προαιρετική</a:t>
            </a:r>
            <a:r>
              <a:rPr lang="el-GR" dirty="0"/>
              <a:t> παρουσία!</a:t>
            </a:r>
            <a:br>
              <a:rPr lang="el-GR" dirty="0"/>
            </a:br>
            <a:endParaRPr lang="el-GR" dirty="0"/>
          </a:p>
          <a:p>
            <a:pPr lvl="1"/>
            <a:endParaRPr lang="el-GR" sz="1000" dirty="0"/>
          </a:p>
          <a:p>
            <a:pPr lvl="1"/>
            <a:r>
              <a:rPr lang="el-GR" dirty="0"/>
              <a:t>Είστε εδώ γιατί </a:t>
            </a:r>
            <a:r>
              <a:rPr lang="el-GR" b="1" dirty="0"/>
              <a:t>θέλετε</a:t>
            </a:r>
            <a:r>
              <a:rPr lang="el-GR" dirty="0"/>
              <a:t> να ακούσετε/συμμετέχετε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Δεν υπάρχουν απουσίες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pPr lvl="1"/>
            <a:r>
              <a:rPr lang="el-GR" dirty="0"/>
              <a:t>Υπάρχει </a:t>
            </a:r>
            <a:r>
              <a:rPr lang="el-GR" b="1" u="sng" dirty="0"/>
              <a:t>σεβασμός</a:t>
            </a:r>
            <a:r>
              <a:rPr lang="el-GR" dirty="0"/>
              <a:t> στους συναδέλφους σας και στην εκπαιδευτική διαδικασία</a:t>
            </a:r>
          </a:p>
          <a:p>
            <a:pPr lvl="1"/>
            <a:endParaRPr lang="el-GR" dirty="0"/>
          </a:p>
          <a:p>
            <a:pPr lvl="1"/>
            <a:endParaRPr lang="el-GR" b="1" dirty="0"/>
          </a:p>
          <a:p>
            <a:pPr lvl="1"/>
            <a:r>
              <a:rPr lang="el-GR" b="1" dirty="0"/>
              <a:t>Προστατέψτε εσάς και τους συναδέλφους σας</a:t>
            </a:r>
            <a:r>
              <a:rPr lang="el-GR" dirty="0"/>
              <a:t>: απέχετε από το μάθημα αν δεν είστε/αισθάνεστε καλά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567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77537"/>
            <a:ext cx="7162800" cy="321886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38200" y="1440087"/>
            <a:ext cx="402751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Συντηρητικές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δυνάμεις - Ιδιότητες: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979141" y="5105400"/>
            <a:ext cx="6172200" cy="1312338"/>
            <a:chOff x="1979141" y="5105400"/>
            <a:chExt cx="6172200" cy="1312338"/>
          </a:xfrm>
        </p:grpSpPr>
        <p:grpSp>
          <p:nvGrpSpPr>
            <p:cNvPr id="10" name="Group 9"/>
            <p:cNvGrpSpPr/>
            <p:nvPr/>
          </p:nvGrpSpPr>
          <p:grpSpPr>
            <a:xfrm>
              <a:off x="1979141" y="5105400"/>
              <a:ext cx="6172200" cy="1312338"/>
              <a:chOff x="2362201" y="4898621"/>
              <a:chExt cx="5333999" cy="1312338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1053"/>
              <a:stretch/>
            </p:blipFill>
            <p:spPr>
              <a:xfrm>
                <a:off x="2362201" y="5105400"/>
                <a:ext cx="1828800" cy="1105559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263" b="36925"/>
              <a:stretch/>
            </p:blipFill>
            <p:spPr>
              <a:xfrm>
                <a:off x="4741651" y="4898621"/>
                <a:ext cx="2954549" cy="968779"/>
              </a:xfrm>
              <a:prstGeom prst="rect">
                <a:avLst/>
              </a:prstGeom>
            </p:spPr>
          </p:pic>
        </p:grpSp>
        <p:sp>
          <p:nvSpPr>
            <p:cNvPr id="8" name="Freeform 7"/>
            <p:cNvSpPr/>
            <p:nvPr/>
          </p:nvSpPr>
          <p:spPr>
            <a:xfrm rot="546485">
              <a:off x="2199503" y="5469924"/>
              <a:ext cx="370859" cy="378941"/>
            </a:xfrm>
            <a:custGeom>
              <a:avLst/>
              <a:gdLst>
                <a:gd name="connsiteX0" fmla="*/ 321276 w 370859"/>
                <a:gd name="connsiteY0" fmla="*/ 0 h 378941"/>
                <a:gd name="connsiteX1" fmla="*/ 321276 w 370859"/>
                <a:gd name="connsiteY1" fmla="*/ 0 h 378941"/>
                <a:gd name="connsiteX2" fmla="*/ 238897 w 370859"/>
                <a:gd name="connsiteY2" fmla="*/ 8238 h 378941"/>
                <a:gd name="connsiteX3" fmla="*/ 98854 w 370859"/>
                <a:gd name="connsiteY3" fmla="*/ 57665 h 378941"/>
                <a:gd name="connsiteX4" fmla="*/ 41189 w 370859"/>
                <a:gd name="connsiteY4" fmla="*/ 123568 h 378941"/>
                <a:gd name="connsiteX5" fmla="*/ 0 w 370859"/>
                <a:gd name="connsiteY5" fmla="*/ 205946 h 378941"/>
                <a:gd name="connsiteX6" fmla="*/ 8238 w 370859"/>
                <a:gd name="connsiteY6" fmla="*/ 337752 h 378941"/>
                <a:gd name="connsiteX7" fmla="*/ 24714 w 370859"/>
                <a:gd name="connsiteY7" fmla="*/ 362465 h 378941"/>
                <a:gd name="connsiteX8" fmla="*/ 74141 w 370859"/>
                <a:gd name="connsiteY8" fmla="*/ 378941 h 378941"/>
                <a:gd name="connsiteX9" fmla="*/ 156519 w 370859"/>
                <a:gd name="connsiteY9" fmla="*/ 370703 h 378941"/>
                <a:gd name="connsiteX10" fmla="*/ 181232 w 370859"/>
                <a:gd name="connsiteY10" fmla="*/ 304800 h 378941"/>
                <a:gd name="connsiteX11" fmla="*/ 197708 w 370859"/>
                <a:gd name="connsiteY11" fmla="*/ 247135 h 378941"/>
                <a:gd name="connsiteX12" fmla="*/ 214184 w 370859"/>
                <a:gd name="connsiteY12" fmla="*/ 222422 h 378941"/>
                <a:gd name="connsiteX13" fmla="*/ 288324 w 370859"/>
                <a:gd name="connsiteY13" fmla="*/ 172995 h 378941"/>
                <a:gd name="connsiteX14" fmla="*/ 313038 w 370859"/>
                <a:gd name="connsiteY14" fmla="*/ 156519 h 378941"/>
                <a:gd name="connsiteX15" fmla="*/ 337751 w 370859"/>
                <a:gd name="connsiteY15" fmla="*/ 140043 h 378941"/>
                <a:gd name="connsiteX16" fmla="*/ 362465 w 370859"/>
                <a:gd name="connsiteY16" fmla="*/ 49427 h 378941"/>
                <a:gd name="connsiteX17" fmla="*/ 354227 w 370859"/>
                <a:gd name="connsiteY17" fmla="*/ 24714 h 378941"/>
                <a:gd name="connsiteX18" fmla="*/ 329514 w 370859"/>
                <a:gd name="connsiteY18" fmla="*/ 8238 h 378941"/>
                <a:gd name="connsiteX19" fmla="*/ 321276 w 370859"/>
                <a:gd name="connsiteY19" fmla="*/ 0 h 37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0859" h="378941">
                  <a:moveTo>
                    <a:pt x="321276" y="0"/>
                  </a:moveTo>
                  <a:lnTo>
                    <a:pt x="321276" y="0"/>
                  </a:lnTo>
                  <a:cubicBezTo>
                    <a:pt x="293816" y="2746"/>
                    <a:pt x="265610" y="1312"/>
                    <a:pt x="238897" y="8238"/>
                  </a:cubicBezTo>
                  <a:cubicBezTo>
                    <a:pt x="190978" y="20661"/>
                    <a:pt x="98854" y="57665"/>
                    <a:pt x="98854" y="57665"/>
                  </a:cubicBezTo>
                  <a:cubicBezTo>
                    <a:pt x="60411" y="115330"/>
                    <a:pt x="82379" y="96108"/>
                    <a:pt x="41189" y="123568"/>
                  </a:cubicBezTo>
                  <a:cubicBezTo>
                    <a:pt x="1958" y="182415"/>
                    <a:pt x="13041" y="153785"/>
                    <a:pt x="0" y="205946"/>
                  </a:cubicBezTo>
                  <a:cubicBezTo>
                    <a:pt x="2746" y="249881"/>
                    <a:pt x="1372" y="294270"/>
                    <a:pt x="8238" y="337752"/>
                  </a:cubicBezTo>
                  <a:cubicBezTo>
                    <a:pt x="9782" y="347531"/>
                    <a:pt x="16318" y="357218"/>
                    <a:pt x="24714" y="362465"/>
                  </a:cubicBezTo>
                  <a:cubicBezTo>
                    <a:pt x="39441" y="371669"/>
                    <a:pt x="74141" y="378941"/>
                    <a:pt x="74141" y="378941"/>
                  </a:cubicBezTo>
                  <a:cubicBezTo>
                    <a:pt x="101600" y="376195"/>
                    <a:pt x="130339" y="379430"/>
                    <a:pt x="156519" y="370703"/>
                  </a:cubicBezTo>
                  <a:cubicBezTo>
                    <a:pt x="174838" y="364596"/>
                    <a:pt x="179430" y="312908"/>
                    <a:pt x="181232" y="304800"/>
                  </a:cubicBezTo>
                  <a:cubicBezTo>
                    <a:pt x="183343" y="295300"/>
                    <a:pt x="192204" y="258142"/>
                    <a:pt x="197708" y="247135"/>
                  </a:cubicBezTo>
                  <a:cubicBezTo>
                    <a:pt x="202136" y="238280"/>
                    <a:pt x="206733" y="228942"/>
                    <a:pt x="214184" y="222422"/>
                  </a:cubicBezTo>
                  <a:cubicBezTo>
                    <a:pt x="214192" y="222415"/>
                    <a:pt x="275962" y="181236"/>
                    <a:pt x="288324" y="172995"/>
                  </a:cubicBezTo>
                  <a:lnTo>
                    <a:pt x="313038" y="156519"/>
                  </a:lnTo>
                  <a:lnTo>
                    <a:pt x="337751" y="140043"/>
                  </a:lnTo>
                  <a:cubicBezTo>
                    <a:pt x="375353" y="83641"/>
                    <a:pt x="376790" y="106727"/>
                    <a:pt x="362465" y="49427"/>
                  </a:cubicBezTo>
                  <a:cubicBezTo>
                    <a:pt x="360359" y="41003"/>
                    <a:pt x="359651" y="31495"/>
                    <a:pt x="354227" y="24714"/>
                  </a:cubicBezTo>
                  <a:cubicBezTo>
                    <a:pt x="348042" y="16983"/>
                    <a:pt x="337245" y="14423"/>
                    <a:pt x="329514" y="8238"/>
                  </a:cubicBezTo>
                  <a:cubicBezTo>
                    <a:pt x="323449" y="3386"/>
                    <a:pt x="322649" y="1373"/>
                    <a:pt x="3212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2286000" y="5545094"/>
              <a:ext cx="228600" cy="2286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5638800" y="710292"/>
            <a:ext cx="2971800" cy="1136392"/>
          </a:xfrm>
          <a:prstGeom prst="wave">
            <a:avLst>
              <a:gd name="adj1" fmla="val 6835"/>
              <a:gd name="adj2" fmla="val 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Έστω ότι οι κινήσεις μεταξύ των σημείων οφείλονται σε μια συντηρητική δύναμη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6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Μια δύναμη λέγεται </a:t>
                </a:r>
                <a:r>
                  <a:rPr lang="el-GR" sz="2200" b="1" i="1" dirty="0"/>
                  <a:t>μη συντηρητική</a:t>
                </a:r>
                <a:r>
                  <a:rPr lang="el-GR" sz="2200" dirty="0"/>
                  <a:t> αν δεν ικανοποιεί (τουλάχιστον μια από) τις ιδιότητες 1 και 2 που είδαμε πριν</a:t>
                </a:r>
                <a:endParaRPr lang="en-US" sz="2200" dirty="0"/>
              </a:p>
              <a:p>
                <a:pPr lvl="1"/>
                <a:r>
                  <a:rPr lang="el-GR" sz="2000" u="sng" dirty="0"/>
                  <a:t>Παράδειγμα</a:t>
                </a:r>
                <a:r>
                  <a:rPr lang="el-GR" sz="2000" dirty="0"/>
                  <a:t>: τριβή ολίσθησης</a:t>
                </a:r>
              </a:p>
              <a:p>
                <a:pPr marL="365760" lvl="1" indent="0">
                  <a:buNone/>
                </a:pPr>
                <a:endParaRPr lang="el-GR" sz="1100" dirty="0"/>
              </a:p>
              <a:p>
                <a:endParaRPr lang="el-GR" sz="1100" dirty="0"/>
              </a:p>
              <a:p>
                <a:r>
                  <a:rPr lang="el-GR" sz="2200" dirty="0"/>
                  <a:t>Η δράση </a:t>
                </a:r>
                <a:r>
                  <a:rPr lang="el-GR" sz="2200" b="1" dirty="0"/>
                  <a:t>αποκλειστικά</a:t>
                </a:r>
                <a:r>
                  <a:rPr lang="el-GR" sz="2200" dirty="0"/>
                  <a:t> </a:t>
                </a:r>
                <a:r>
                  <a:rPr lang="el-GR" sz="2200" b="1" dirty="0"/>
                  <a:t>συντηρητικών</a:t>
                </a:r>
                <a:r>
                  <a:rPr lang="el-GR" sz="2200" dirty="0"/>
                  <a:t> δυνάμεων είναι μεγάλο πλεονέκτημα για ένα σύστημα, καθώς μπορεί να υποστηρίξει ένα </a:t>
                </a:r>
                <a:r>
                  <a:rPr lang="el-GR" sz="2200" b="1" dirty="0"/>
                  <a:t>συγκεκριμένο ενεργειακό θεώρημα</a:t>
                </a:r>
              </a:p>
              <a:p>
                <a:endParaRPr lang="en-US" sz="1100" dirty="0"/>
              </a:p>
              <a:p>
                <a:endParaRPr lang="el-GR" sz="1100" dirty="0"/>
              </a:p>
              <a:p>
                <a:r>
                  <a:rPr lang="el-GR" sz="2200" dirty="0"/>
                  <a:t>Ας ορίσουμε το </a:t>
                </a:r>
                <a:r>
                  <a:rPr lang="el-GR" sz="2200" b="1" dirty="0"/>
                  <a:t>άθροισμα της κινητικής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sz="2200" b="1" dirty="0"/>
                  <a:t> </a:t>
                </a:r>
                <a:r>
                  <a:rPr lang="el-GR" sz="2200" b="1" dirty="0"/>
                  <a:t>και της </a:t>
                </a:r>
                <a:r>
                  <a:rPr lang="en-US" sz="2200" b="1" dirty="0"/>
                  <a:t>(</a:t>
                </a:r>
                <a:r>
                  <a:rPr lang="el-GR" sz="2200" b="1" dirty="0"/>
                  <a:t>μιας ή περισσότερων) δυναμικής ενέργειας </a:t>
                </a:r>
                <a14:m>
                  <m:oMath xmlns:m="http://schemas.openxmlformats.org/officeDocument/2006/math">
                    <m:r>
                      <a:rPr lang="en-US" sz="2200" b="1" i="1" dirty="0" smtClean="0">
                        <a:latin typeface="Cambria Math" panose="02040503050406030204" pitchFamily="18" charset="0"/>
                      </a:rPr>
                      <m:t>𝑼</m:t>
                    </m:r>
                  </m:oMath>
                </a14:m>
                <a:r>
                  <a:rPr lang="en-US" sz="2200" b="1" dirty="0"/>
                  <a:t> </a:t>
                </a:r>
                <a:r>
                  <a:rPr lang="el-GR" sz="2200" dirty="0"/>
                  <a:t>ενός </a:t>
                </a:r>
                <a:r>
                  <a:rPr lang="el-GR" sz="2200" b="1" dirty="0"/>
                  <a:t>πολυμελούς</a:t>
                </a:r>
                <a:r>
                  <a:rPr lang="el-GR" sz="2200" dirty="0"/>
                  <a:t> συστήματος ως τη </a:t>
                </a:r>
                <a:r>
                  <a:rPr lang="el-GR" sz="2200" b="1" i="1" dirty="0"/>
                  <a:t>μηχανική ενέργεια</a:t>
                </a:r>
                <a:r>
                  <a:rPr lang="el-GR" sz="2200" dirty="0"/>
                  <a:t> του συστήματος: </a:t>
                </a:r>
                <a:br>
                  <a:rPr lang="el-GR" sz="2200" dirty="0"/>
                </a:b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𝑚𝑒𝑐h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>
                <a:blip r:embed="rId2"/>
                <a:stretch>
                  <a:fillRect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31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2788467"/>
            <a:ext cx="7315200" cy="2100403"/>
          </a:xfrm>
          <a:prstGeom prst="roundRect">
            <a:avLst>
              <a:gd name="adj" fmla="val 7468"/>
            </a:avLst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/>
                  <a:t>Αποδεικνύεται πειραματικά ότι οι </a:t>
                </a:r>
                <a:r>
                  <a:rPr lang="el-GR" sz="2200" b="1" i="1" dirty="0"/>
                  <a:t>μη</a:t>
                </a:r>
                <a:r>
                  <a:rPr lang="el-GR" sz="2200" i="1" dirty="0"/>
                  <a:t> συντηρητικές </a:t>
                </a:r>
                <a:r>
                  <a:rPr lang="el-GR" sz="2200" dirty="0"/>
                  <a:t>δυνάμεις που δρουν σε ένα </a:t>
                </a:r>
                <a:r>
                  <a:rPr lang="el-GR" sz="2200" b="1" dirty="0"/>
                  <a:t>πολυμελές</a:t>
                </a:r>
                <a:r>
                  <a:rPr lang="el-GR" sz="2200" dirty="0"/>
                  <a:t> σύστημα </a:t>
                </a:r>
                <a:r>
                  <a:rPr lang="el-GR" sz="2200" b="1" dirty="0"/>
                  <a:t>αλλάζουν</a:t>
                </a:r>
                <a:r>
                  <a:rPr lang="el-GR" sz="2200" dirty="0"/>
                  <a:t> τη </a:t>
                </a:r>
                <a:r>
                  <a:rPr lang="el-GR" sz="2200" b="1" dirty="0"/>
                  <a:t>μηχανική</a:t>
                </a:r>
                <a:r>
                  <a:rPr lang="el-GR" sz="2200" dirty="0"/>
                  <a:t> </a:t>
                </a:r>
                <a:r>
                  <a:rPr lang="el-GR" sz="2200" b="1" dirty="0"/>
                  <a:t>ενέργεια</a:t>
                </a:r>
                <a:r>
                  <a:rPr lang="el-GR" sz="2200" dirty="0"/>
                  <a:t> του συστήματος! Αντίθετα, </a:t>
                </a:r>
                <a:r>
                  <a:rPr lang="el-GR" sz="2200" b="1" dirty="0"/>
                  <a:t>οι </a:t>
                </a:r>
                <a:r>
                  <a:rPr lang="el-GR" sz="2200" b="1" i="1" dirty="0"/>
                  <a:t>συντηρητικές</a:t>
                </a:r>
                <a:r>
                  <a:rPr lang="el-GR" sz="2200" b="1" dirty="0"/>
                  <a:t> τη διατηρούν</a:t>
                </a:r>
                <a:r>
                  <a:rPr lang="el-GR" sz="2200" dirty="0"/>
                  <a:t>!</a:t>
                </a:r>
              </a:p>
              <a:p>
                <a:pPr marL="68580" indent="0" algn="ctr">
                  <a:buNone/>
                </a:pPr>
                <a:endParaRPr lang="en-US" sz="1100" dirty="0"/>
              </a:p>
              <a:p>
                <a:pPr marL="68580" indent="0" algn="ctr">
                  <a:buNone/>
                </a:pPr>
                <a:r>
                  <a:rPr lang="el-GR" b="1" dirty="0"/>
                  <a:t>Αρχή Διατήρησης Μηχανικής Ενέργειας – ΑΔΜΕ </a:t>
                </a:r>
                <a:r>
                  <a:rPr lang="en-US" b="1" dirty="0">
                    <a:latin typeface="Cambria Math" panose="02040503050406030204" pitchFamily="18" charset="0"/>
                  </a:rPr>
                  <a:t/>
                </a:r>
                <a:br>
                  <a:rPr lang="en-US" b="1" dirty="0">
                    <a:latin typeface="Cambria Math" panose="02040503050406030204" pitchFamily="18" charset="0"/>
                  </a:rPr>
                </a:br>
                <a:r>
                  <a:rPr lang="en-US" dirty="0">
                    <a:latin typeface="Cambria Math" panose="02040503050406030204" pitchFamily="18" charset="0"/>
                  </a:rPr>
                  <a:t/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𝑚𝑒𝑐h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l-GR" i="1">
                          <a:latin typeface="Cambria Math" panose="02040503050406030204" pitchFamily="18" charset="0"/>
                        </a:rPr>
                        <m:t>𝛫</m:t>
                      </m:r>
                      <m:r>
                        <a:rPr lang="el-GR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l-GR" dirty="0"/>
              </a:p>
              <a:p>
                <a:pPr marL="68580" indent="0">
                  <a:buNone/>
                </a:pPr>
                <a:endParaRPr lang="en-US" sz="1200" dirty="0"/>
              </a:p>
              <a:p>
                <a:pPr marL="68580" indent="0">
                  <a:buNone/>
                </a:pPr>
                <a:r>
                  <a:rPr lang="en-US" dirty="0"/>
                  <a:t> </a:t>
                </a:r>
                <a:r>
                  <a:rPr lang="el-GR" b="1" u="sng" dirty="0"/>
                  <a:t>μόνο</a:t>
                </a:r>
                <a:r>
                  <a:rPr lang="el-GR" dirty="0"/>
                  <a:t> αν στο πολυμελές σύστημα δρουν </a:t>
                </a:r>
                <a:r>
                  <a:rPr lang="el-GR" b="1" u="sng" dirty="0"/>
                  <a:t>αποκλειστικά</a:t>
                </a:r>
                <a:r>
                  <a:rPr lang="el-GR" dirty="0"/>
                  <a:t> </a:t>
                </a:r>
                <a:r>
                  <a:rPr lang="el-GR" b="1" dirty="0"/>
                  <a:t>συντηρητικές</a:t>
                </a:r>
                <a:r>
                  <a:rPr lang="el-GR" dirty="0"/>
                  <a:t> δυνάμεις</a:t>
                </a:r>
                <a:r>
                  <a:rPr lang="en-US" dirty="0"/>
                  <a:t>!</a:t>
                </a:r>
              </a:p>
              <a:p>
                <a:endParaRPr lang="el-GR" sz="1600" dirty="0"/>
              </a:p>
              <a:p>
                <a:r>
                  <a:rPr lang="el-GR" sz="2200" dirty="0"/>
                  <a:t>Προφανώς για τον ορισμό δυναμικής ενέργειας απαιτείται </a:t>
                </a:r>
                <a:r>
                  <a:rPr lang="el-GR" sz="2200" b="1" dirty="0"/>
                  <a:t>πολυμελές</a:t>
                </a:r>
                <a:r>
                  <a:rPr lang="el-GR" sz="2200" dirty="0"/>
                  <a:t> σύστημα</a:t>
                </a:r>
              </a:p>
              <a:p>
                <a:endParaRPr lang="en-US" sz="1100" dirty="0"/>
              </a:p>
              <a:p>
                <a:r>
                  <a:rPr lang="el-GR" sz="2200" dirty="0"/>
                  <a:t>Και </a:t>
                </a:r>
                <a:r>
                  <a:rPr lang="el-GR" sz="2200" b="1" dirty="0"/>
                  <a:t>ποιες</a:t>
                </a:r>
                <a:r>
                  <a:rPr lang="el-GR" sz="2200" dirty="0"/>
                  <a:t> δυνάμεις είναι συντηρητικές?…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>
                <a:blip r:embed="rId2"/>
                <a:stretch>
                  <a:fillRect l="-307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</p:spTree>
    <p:extLst>
      <p:ext uri="{BB962C8B-B14F-4D97-AF65-F5344CB8AC3E}">
        <p14:creationId xmlns:p14="http://schemas.microsoft.com/office/powerpoint/2010/main" val="180836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181600"/>
              </a:xfrm>
            </p:spPr>
            <p:txBody>
              <a:bodyPr/>
              <a:lstStyle/>
              <a:p>
                <a:r>
                  <a:rPr lang="el-GR" b="1" dirty="0"/>
                  <a:t>Παραδείγματα συντηρητικών δυνάμεων</a:t>
                </a:r>
              </a:p>
              <a:p>
                <a:pPr lvl="1"/>
                <a:endParaRPr lang="el-GR" dirty="0"/>
              </a:p>
              <a:p>
                <a:pPr lvl="1"/>
                <a:r>
                  <a:rPr lang="el-GR" b="1" dirty="0"/>
                  <a:t>Δύναμη Βαρύτητας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endParaRPr lang="el-GR" b="1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l-GR" dirty="0"/>
                  <a:t>Εξάρτηση μόνο από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:r>
                  <a:rPr lang="el-GR" b="1" dirty="0"/>
                  <a:t>όχι</a:t>
                </a:r>
                <a:r>
                  <a:rPr lang="el-GR" dirty="0"/>
                  <a:t> από τη διαδρομή σε αυτά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, σε </a:t>
                </a:r>
                <a:r>
                  <a:rPr lang="el-GR" b="1" dirty="0"/>
                  <a:t>κλειστή</a:t>
                </a:r>
                <a:r>
                  <a:rPr lang="el-GR" dirty="0"/>
                  <a:t> διαδρομή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  <a:p>
                <a:pPr lvl="1"/>
                <a:endParaRPr lang="el-GR" dirty="0"/>
              </a:p>
              <a:p>
                <a:pPr lvl="1"/>
                <a:r>
                  <a:rPr lang="el-GR" b="1" dirty="0"/>
                  <a:t>Δύναμη ελατηρίου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sub>
                    </m:sSub>
                  </m:oMath>
                </a14:m>
                <a:endParaRPr lang="el-GR" b="1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  <a:p>
                <a:pPr lvl="2"/>
                <a:r>
                  <a:rPr lang="el-GR" dirty="0"/>
                  <a:t>Εξάρτηση μόνο από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l-GR" dirty="0"/>
                  <a:t>, </a:t>
                </a:r>
                <a:r>
                  <a:rPr lang="el-GR" b="1" dirty="0"/>
                  <a:t>όχι</a:t>
                </a:r>
                <a:r>
                  <a:rPr lang="el-GR" dirty="0"/>
                  <a:t> από τη διαδρομή σε αυτά</a:t>
                </a:r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l-GR" dirty="0"/>
                  <a:t>, σε </a:t>
                </a:r>
                <a:r>
                  <a:rPr lang="el-GR" b="1" dirty="0"/>
                  <a:t>κλειστή</a:t>
                </a:r>
                <a:r>
                  <a:rPr lang="el-GR" dirty="0"/>
                  <a:t> διαδρομή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181600"/>
              </a:xfrm>
              <a:blipFill rotWithShape="0">
                <a:blip r:embed="rId2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5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r>
                  <a:rPr lang="el-GR" b="1" u="sng" dirty="0"/>
                  <a:t>Παράδειγμα:</a:t>
                </a:r>
              </a:p>
              <a:p>
                <a:r>
                  <a:rPr lang="el-GR" sz="2000" dirty="0"/>
                  <a:t>Ένα παιδί μάζας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</a:t>
                </a:r>
                <a:r>
                  <a:rPr lang="el-GR" sz="2000" dirty="0"/>
                  <a:t>ολισθαίνει από ακίνητη θέση σε μια νεροτσουλήθρα ύψους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=8.5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. </a:t>
                </a:r>
                <a:r>
                  <a:rPr lang="el-GR" sz="2000" dirty="0"/>
                  <a:t>Υποθέστε ότι η νεροτσουλήθρα περιγράφει μια επιφάνεια χωρίς τριβές και βρείτε την ταχύτητα του παιδιού στο τέρμα της.</a:t>
                </a: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313" y="3286125"/>
            <a:ext cx="2404287" cy="31908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6760" y="3206520"/>
              <a:ext cx="7634160" cy="3253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9560" y="3199680"/>
                <a:ext cx="7650720" cy="327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16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734675"/>
            <a:ext cx="2432305" cy="3228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53760" y="912960"/>
              <a:ext cx="8389440" cy="4486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5840" y="902520"/>
                <a:ext cx="8407800" cy="450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64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540648" y="2693455"/>
            <a:ext cx="8071804" cy="3846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Διατήρηση της Ενέργειας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3602913" y="1427920"/>
            <a:ext cx="1685925" cy="4916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1819275" y="2280962"/>
            <a:ext cx="1562100" cy="4146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Μονομελές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5600700" y="2280961"/>
            <a:ext cx="1400175" cy="41461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Πολυμελές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1524000" y="3309936"/>
            <a:ext cx="215265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Μη απομονωμένο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419849" y="3320012"/>
            <a:ext cx="1828800" cy="32329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Απομονωμένο</a:t>
            </a:r>
          </a:p>
        </p:txBody>
      </p:sp>
      <p:sp>
        <p:nvSpPr>
          <p:cNvPr id="12" name="Flowchart: Predefined Process 11"/>
          <p:cNvSpPr/>
          <p:nvPr/>
        </p:nvSpPr>
        <p:spPr>
          <a:xfrm>
            <a:off x="2943226" y="5086349"/>
            <a:ext cx="2705100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Θεώρημα Μεταβολής Κινητικής Ενέργειας – Έργου </a:t>
            </a:r>
          </a:p>
        </p:txBody>
      </p:sp>
      <p:sp>
        <p:nvSpPr>
          <p:cNvPr id="13" name="Flowchart: Predefined Process 12"/>
          <p:cNvSpPr/>
          <p:nvPr/>
        </p:nvSpPr>
        <p:spPr>
          <a:xfrm>
            <a:off x="6138863" y="5086348"/>
            <a:ext cx="2390773" cy="847725"/>
          </a:xfrm>
          <a:prstGeom prst="flowChartPredefined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Αρχή Διατήρησης Μηχανικής Ενέργειας</a:t>
            </a:r>
          </a:p>
        </p:txBody>
      </p:sp>
      <p:cxnSp>
        <p:nvCxnSpPr>
          <p:cNvPr id="15" name="Elbow Connector 14"/>
          <p:cNvCxnSpPr>
            <a:stCxn id="4" idx="2"/>
            <a:endCxn id="5" idx="0"/>
          </p:cNvCxnSpPr>
          <p:nvPr/>
        </p:nvCxnSpPr>
        <p:spPr>
          <a:xfrm rot="5400000">
            <a:off x="3342402" y="1177488"/>
            <a:ext cx="361398" cy="184555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4" idx="2"/>
            <a:endCxn id="6" idx="0"/>
          </p:cNvCxnSpPr>
          <p:nvPr/>
        </p:nvCxnSpPr>
        <p:spPr>
          <a:xfrm rot="16200000" flipH="1">
            <a:off x="5192634" y="1172806"/>
            <a:ext cx="361397" cy="1854912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8" idx="0"/>
          </p:cNvCxnSpPr>
          <p:nvPr/>
        </p:nvCxnSpPr>
        <p:spPr>
          <a:xfrm>
            <a:off x="2600325" y="2695576"/>
            <a:ext cx="0" cy="6143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" idx="2"/>
            <a:endCxn id="10" idx="0"/>
          </p:cNvCxnSpPr>
          <p:nvPr/>
        </p:nvCxnSpPr>
        <p:spPr>
          <a:xfrm rot="16200000" flipH="1">
            <a:off x="6505300" y="2491063"/>
            <a:ext cx="624436" cy="1033461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8" idx="2"/>
            <a:endCxn id="12" idx="0"/>
          </p:cNvCxnSpPr>
          <p:nvPr/>
        </p:nvCxnSpPr>
        <p:spPr>
          <a:xfrm rot="16200000" flipH="1">
            <a:off x="2721493" y="3512066"/>
            <a:ext cx="1453114" cy="1695451"/>
          </a:xfrm>
          <a:prstGeom prst="bentConnector3">
            <a:avLst>
              <a:gd name="adj1" fmla="val 60592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54" idx="2"/>
            <a:endCxn id="13" idx="0"/>
          </p:cNvCxnSpPr>
          <p:nvPr/>
        </p:nvCxnSpPr>
        <p:spPr>
          <a:xfrm rot="16200000" flipH="1">
            <a:off x="7024410" y="4776508"/>
            <a:ext cx="619678" cy="1"/>
          </a:xfrm>
          <a:prstGeom prst="bentConnector3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lowchart: Alternate Process 53"/>
          <p:cNvSpPr/>
          <p:nvPr/>
        </p:nvSpPr>
        <p:spPr>
          <a:xfrm>
            <a:off x="6165055" y="3896276"/>
            <a:ext cx="2338387" cy="57039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Μόνο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συντηρητικές δυνάμεις</a:t>
            </a:r>
          </a:p>
        </p:txBody>
      </p:sp>
      <p:cxnSp>
        <p:nvCxnSpPr>
          <p:cNvPr id="57" name="Straight Arrow Connector 56"/>
          <p:cNvCxnSpPr>
            <a:stCxn id="10" idx="2"/>
            <a:endCxn id="54" idx="0"/>
          </p:cNvCxnSpPr>
          <p:nvPr/>
        </p:nvCxnSpPr>
        <p:spPr>
          <a:xfrm>
            <a:off x="7334249" y="3643311"/>
            <a:ext cx="0" cy="2529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Σ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𝑒𝑥𝑡</m:t>
                          </m:r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248" y="4524248"/>
                <a:ext cx="125515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369" r="-971" b="-130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5968233" y="4638009"/>
                <a:ext cx="13660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𝐾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Δ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𝑈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233" y="4638009"/>
                <a:ext cx="136601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571" r="-4018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Down Ribbon 80"/>
          <p:cNvSpPr/>
          <p:nvPr/>
        </p:nvSpPr>
        <p:spPr>
          <a:xfrm>
            <a:off x="5648326" y="751648"/>
            <a:ext cx="2997994" cy="676272"/>
          </a:xfrm>
          <a:prstGeom prst="ribbon">
            <a:avLst>
              <a:gd name="adj1" fmla="val 11312"/>
              <a:gd name="adj2" fmla="val 75000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Στρατηγική επίλυσης προβλημάτων</a:t>
            </a:r>
          </a:p>
        </p:txBody>
      </p:sp>
    </p:spTree>
    <p:extLst>
      <p:ext uri="{BB962C8B-B14F-4D97-AF65-F5344CB8AC3E}">
        <p14:creationId xmlns:p14="http://schemas.microsoft.com/office/powerpoint/2010/main" val="316576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54" grpId="0" animBg="1"/>
      <p:bldP spid="77" grpId="0"/>
      <p:bldP spid="7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r>
                  <a:rPr lang="el-GR" b="1" u="sng" dirty="0"/>
                  <a:t>Παράδειγμα</a:t>
                </a:r>
                <a:r>
                  <a:rPr lang="en-US" b="1" u="sng" dirty="0"/>
                  <a:t> (revisited)</a:t>
                </a:r>
                <a:r>
                  <a:rPr lang="el-GR" b="1" u="sng" dirty="0"/>
                  <a:t>:</a:t>
                </a:r>
              </a:p>
              <a:p>
                <a:r>
                  <a:rPr lang="el-GR" sz="2200" dirty="0"/>
                  <a:t>Λείο κεκλιμένο επίπεδο γωνίας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200" dirty="0"/>
                  <a:t> έχει ελατήριο σταθεράς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200" dirty="0"/>
                  <a:t>στερεωμένο στο κάτω μέρος του. Ένα κουτί μάζας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/>
                  <a:t> </a:t>
                </a:r>
                <a:r>
                  <a:rPr lang="el-GR" sz="2200" dirty="0"/>
                  <a:t>τοποθετείται πάνω στο κεκλιμένο σε απόσταση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/>
                  <a:t> </a:t>
                </a:r>
                <a:r>
                  <a:rPr lang="el-GR" sz="2200" dirty="0"/>
                  <a:t>από το ελατήριο. Από τη θέση αυτή, το κουτί βάλλεται προς το ελατήριο με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200" dirty="0"/>
                  <a:t>. Πόσο έχει συμπιεστεί το ελατήριο όταν το κουτί φτάνει στιγμιαία σε ηρεμία?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0441581-B7A2-02BA-1138-A0859A9E9C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5" y="4371753"/>
            <a:ext cx="8229600" cy="21052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53EEE38-A1DF-C81C-67CB-433B434A2694}"/>
                  </a:ext>
                </a:extLst>
              </p14:cNvPr>
              <p14:cNvContentPartPr/>
              <p14:nvPr/>
            </p14:nvContentPartPr>
            <p14:xfrm>
              <a:off x="580320" y="4602960"/>
              <a:ext cx="7966800" cy="1842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53EEE38-A1DF-C81C-67CB-433B434A269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960" y="4593600"/>
                <a:ext cx="7985520" cy="18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145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772400" y="745118"/>
            <a:ext cx="762000" cy="3765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86129" y="831321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129" y="831321"/>
                <a:ext cx="226023" cy="276999"/>
              </a:xfrm>
              <a:prstGeom prst="rect">
                <a:avLst/>
              </a:prstGeom>
              <a:blipFill>
                <a:blip r:embed="rId2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>
            <a:extLst>
              <a:ext uri="{FF2B5EF4-FFF2-40B4-BE49-F238E27FC236}">
                <a16:creationId xmlns:a16="http://schemas.microsoft.com/office/drawing/2014/main" id="{FB6C1FDA-00B9-D1DE-4418-3ED6CB8055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0"/>
          <a:stretch/>
        </p:blipFill>
        <p:spPr>
          <a:xfrm>
            <a:off x="4572000" y="710292"/>
            <a:ext cx="4079341" cy="182630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18120" y="681840"/>
              <a:ext cx="8382600" cy="5555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2360" y="676440"/>
                <a:ext cx="8400240" cy="557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50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/>
              <a:t>Παράδειγμα – Λύση: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772400" y="745118"/>
            <a:ext cx="762000" cy="3765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486129" y="831321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6129" y="831321"/>
                <a:ext cx="226023" cy="276999"/>
              </a:xfrm>
              <a:prstGeom prst="rect">
                <a:avLst/>
              </a:prstGeom>
              <a:blipFill>
                <a:blip r:embed="rId2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7">
            <a:extLst>
              <a:ext uri="{FF2B5EF4-FFF2-40B4-BE49-F238E27FC236}">
                <a16:creationId xmlns:a16="http://schemas.microsoft.com/office/drawing/2014/main" id="{FB6C1FDA-00B9-D1DE-4418-3ED6CB8055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0"/>
          <a:stretch/>
        </p:blipFill>
        <p:spPr>
          <a:xfrm>
            <a:off x="4572000" y="710292"/>
            <a:ext cx="4079341" cy="182630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362960" y="3924300"/>
            <a:ext cx="45618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920240" y="4521200"/>
            <a:ext cx="6146800" cy="228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26400" y="497880"/>
              <a:ext cx="8327880" cy="58795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8840" y="488160"/>
                <a:ext cx="8348040" cy="589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52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latin typeface="Cambria" panose="02040503050406030204" pitchFamily="18" charset="0"/>
              </a:rPr>
              <a:t> </a:t>
            </a:r>
            <a:r>
              <a:rPr lang="el-GR" sz="1050" dirty="0"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Τέλος Διάλεξης</a:t>
            </a:r>
          </a:p>
        </p:txBody>
      </p:sp>
    </p:spTree>
    <p:extLst>
      <p:ext uri="{BB962C8B-B14F-4D97-AF65-F5344CB8AC3E}">
        <p14:creationId xmlns:p14="http://schemas.microsoft.com/office/powerpoint/2010/main" val="405819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Φυσική για Μηχανικούς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latin typeface="Cambria" panose="02040503050406030204" pitchFamily="18" charset="0"/>
              </a:rPr>
              <a:t> </a:t>
            </a:r>
            <a:r>
              <a:rPr lang="el-GR" sz="1050" dirty="0"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05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79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  <a:r>
              <a:rPr lang="en-US" dirty="0"/>
              <a:t> (review…)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8702" cy="523875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/>
                  <a:t>Κινητική Ενέργεια</a:t>
                </a:r>
                <a:endParaRPr lang="en-US" b="1" u="sng" dirty="0"/>
              </a:p>
              <a:p>
                <a:endParaRPr lang="el-GR" sz="1600" b="1" u="sng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pPr lvl="1"/>
                <a:endParaRPr lang="en-US" sz="1600" dirty="0"/>
              </a:p>
              <a:p>
                <a:pPr lvl="1"/>
                <a:r>
                  <a:rPr lang="el-GR" dirty="0"/>
                  <a:t>Σχετίζεται με την </a:t>
                </a:r>
                <a:r>
                  <a:rPr lang="el-GR" b="1" dirty="0"/>
                  <a:t>κίνηση</a:t>
                </a:r>
                <a:r>
                  <a:rPr lang="el-GR" dirty="0"/>
                  <a:t> ενός συστήματος (των μελών του)</a:t>
                </a:r>
                <a:endParaRPr lang="en-US" dirty="0"/>
              </a:p>
              <a:p>
                <a:pPr lvl="1"/>
                <a:endParaRPr lang="el-GR" sz="1400" dirty="0"/>
              </a:p>
              <a:p>
                <a:r>
                  <a:rPr lang="el-GR" b="1" u="sng" dirty="0"/>
                  <a:t>Βαρυτική Δυναμική Ενέργεια</a:t>
                </a:r>
                <a:endParaRPr lang="en-US" b="1" u="sng" dirty="0"/>
              </a:p>
              <a:p>
                <a:endParaRPr lang="el-GR" sz="1400" b="1" u="sng" dirty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endParaRPr lang="en-US" sz="1200" dirty="0"/>
              </a:p>
              <a:p>
                <a:pPr lvl="1"/>
                <a:r>
                  <a:rPr lang="el-GR" dirty="0"/>
                  <a:t>Σχετίζεται με την </a:t>
                </a:r>
                <a:r>
                  <a:rPr lang="el-GR" b="1" dirty="0"/>
                  <a:t>αλλαγή σχετικής θέσης </a:t>
                </a:r>
                <a:r>
                  <a:rPr lang="el-GR" dirty="0"/>
                  <a:t>(κατακόρυφη απομάκρυνση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l-GR" dirty="0"/>
                  <a:t>) </a:t>
                </a:r>
                <a:r>
                  <a:rPr lang="el-GR" b="1" dirty="0"/>
                  <a:t>των μελών του συστήματος</a:t>
                </a:r>
                <a:r>
                  <a:rPr lang="en-US" dirty="0"/>
                  <a:t> {</a:t>
                </a:r>
                <a:r>
                  <a:rPr lang="el-GR" dirty="0"/>
                  <a:t>σώματα, Γη} σε σχέση με τη Γη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8702" cy="5238750"/>
              </a:xfrm>
              <a:blipFill rotWithShape="0">
                <a:blip r:embed="rId2"/>
                <a:stretch>
                  <a:fillRect t="-931" r="-15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93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  <a:r>
              <a:rPr lang="en-US" dirty="0"/>
              <a:t> (review…)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8702" cy="5312664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/>
                  <a:t>Θεώρημα Μεταβολής Κινητικής Ενέργειας – Έργου</a:t>
                </a:r>
              </a:p>
              <a:p>
                <a:endParaRPr lang="en-US" sz="1000" dirty="0"/>
              </a:p>
              <a:p>
                <a:r>
                  <a:rPr lang="el-GR" dirty="0"/>
                  <a:t>Όταν σε ένα σύστημα ασκούνται </a:t>
                </a:r>
                <a:r>
                  <a:rPr lang="el-GR" b="1" dirty="0"/>
                  <a:t>εξωτερικές δυνάμεις</a:t>
                </a:r>
                <a:r>
                  <a:rPr lang="el-GR" dirty="0"/>
                  <a:t>, το συνολικό έργο που παράγεται από αυτές στο σύστημα ισούται με τη μεταβολή στην κινητική ενέργεια του συστήματος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aa-ET" i="1">
                                  <a:latin typeface="Cambria Math" panose="02040503050406030204" pitchFamily="18" charset="0"/>
                                </a:rPr>
                                <m:t>𝑓𝑜𝑟𝑐𝑒𝑠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11480" indent="-342900"/>
                <a:r>
                  <a:rPr lang="el-GR" dirty="0"/>
                  <a:t>Γνωστά έργα:</a:t>
                </a:r>
              </a:p>
              <a:p>
                <a:pPr marL="708653" lvl="1" indent="-342900"/>
                <a:r>
                  <a:rPr lang="el-GR" dirty="0"/>
                  <a:t>Βάρους: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708653" lvl="1" indent="-342900"/>
                <a:r>
                  <a:rPr lang="el-GR" dirty="0"/>
                  <a:t>Ελατηρίου: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=∫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l-GR" dirty="0"/>
                  <a:t> </a:t>
                </a:r>
                <a:endParaRPr lang="en-US" dirty="0"/>
              </a:p>
              <a:p>
                <a:pPr marL="708653" lvl="1" indent="-342900"/>
                <a:r>
                  <a:rPr lang="el-GR" dirty="0"/>
                  <a:t>Τριβής: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8702" cy="5312664"/>
              </a:xfrm>
              <a:blipFill>
                <a:blip r:embed="rId2"/>
                <a:stretch>
                  <a:fillRect t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571560" y="3541776"/>
            <a:ext cx="4357559" cy="776224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913" y="1371600"/>
                <a:ext cx="7948450" cy="5257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dirty="0"/>
                  <a:t>Ας δούμε μια </a:t>
                </a:r>
                <a:r>
                  <a:rPr lang="el-GR" b="1" dirty="0"/>
                  <a:t>άλλης μορφής δυναμική ενέργεια </a:t>
                </a:r>
                <a:r>
                  <a:rPr lang="el-GR" dirty="0"/>
                  <a:t>που μπορεί να έχει ένα σύστημα</a:t>
                </a:r>
                <a:endParaRPr lang="en-US" dirty="0"/>
              </a:p>
              <a:p>
                <a:r>
                  <a:rPr lang="el-GR" dirty="0"/>
                  <a:t>Πίσω στο ελατήριο! </a:t>
                </a:r>
                <a:r>
                  <a:rPr lang="el-GR" dirty="0">
                    <a:sym typeface="Wingdings" panose="05000000000000000000" pitchFamily="2" charset="2"/>
                  </a:rPr>
                  <a:t> </a:t>
                </a:r>
                <a:r>
                  <a:rPr lang="el-GR" dirty="0"/>
                  <a:t>Σύστημα: </a:t>
                </a:r>
                <a:r>
                  <a:rPr lang="en-US" b="1" dirty="0"/>
                  <a:t>{</a:t>
                </a:r>
                <a:r>
                  <a:rPr lang="el-GR" b="1" u="sng" dirty="0"/>
                  <a:t>ελατήριο, σώμα</a:t>
                </a:r>
                <a:r>
                  <a:rPr lang="en-US" b="1" u="sng" dirty="0"/>
                  <a:t>}</a:t>
                </a:r>
                <a:r>
                  <a:rPr lang="el-GR" b="1" dirty="0"/>
                  <a:t> </a:t>
                </a:r>
              </a:p>
              <a:p>
                <a:pPr lvl="1"/>
                <a:r>
                  <a:rPr lang="el-GR" b="1" dirty="0"/>
                  <a:t>Διμελές</a:t>
                </a:r>
                <a:r>
                  <a:rPr lang="el-GR" dirty="0"/>
                  <a:t> σύστημα!</a:t>
                </a:r>
                <a:endParaRPr lang="en-US" dirty="0"/>
              </a:p>
              <a:p>
                <a:pPr lvl="1"/>
                <a:r>
                  <a:rPr lang="el-GR" dirty="0"/>
                  <a:t>Δύναμη ελατηρίου: </a:t>
                </a:r>
                <a:r>
                  <a:rPr lang="el-GR" b="1" dirty="0"/>
                  <a:t>εσωτερική</a:t>
                </a:r>
                <a:r>
                  <a:rPr lang="el-GR" dirty="0"/>
                  <a:t> στο σύστημα!</a:t>
                </a:r>
              </a:p>
              <a:p>
                <a:endParaRPr lang="el-GR" sz="800" dirty="0"/>
              </a:p>
              <a:p>
                <a:r>
                  <a:rPr lang="el-GR" dirty="0"/>
                  <a:t>Είδαμε στην προ-προηγούμενη διάλεξη ότι</a:t>
                </a:r>
                <a:r>
                  <a:rPr lang="en-US" sz="1000" dirty="0"/>
                  <a:t/>
                </a:r>
                <a:br>
                  <a:rPr lang="en-US" sz="1000" dirty="0"/>
                </a:br>
                <a:r>
                  <a:rPr lang="el-GR" i="1" dirty="0">
                    <a:latin typeface="Cambria Math" panose="02040503050406030204" pitchFamily="18" charset="0"/>
                  </a:rPr>
                  <a:t/>
                </a:r>
                <a:br>
                  <a:rPr lang="el-GR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l-GR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</m:oMath>
                </a14:m>
                <a:endParaRPr lang="el-GR" dirty="0"/>
              </a:p>
              <a:p>
                <a:pPr marL="68580" indent="0">
                  <a:buNone/>
                </a:pPr>
                <a:endParaRPr lang="en-US" sz="900" dirty="0"/>
              </a:p>
              <a:p>
                <a:r>
                  <a:rPr lang="el-GR" dirty="0"/>
                  <a:t>Το </a:t>
                </a:r>
                <a:r>
                  <a:rPr lang="el-GR" b="1" dirty="0"/>
                  <a:t>έργο</a:t>
                </a:r>
                <a:r>
                  <a:rPr lang="el-GR" dirty="0"/>
                  <a:t> που παράγεται στο σύστημα </a:t>
                </a:r>
                <a:r>
                  <a:rPr lang="el-GR" b="1" dirty="0"/>
                  <a:t>εξαρτάται από την αρχική και την τελική θέση του σώματος σε σχέση με τη θέση ισορροπίας του ελατηρίου</a:t>
                </a:r>
              </a:p>
              <a:p>
                <a:pPr lvl="1"/>
                <a:r>
                  <a:rPr lang="el-GR" dirty="0"/>
                  <a:t>Είναι κι αυτό μια </a:t>
                </a:r>
                <a:r>
                  <a:rPr lang="el-GR" b="1" dirty="0"/>
                  <a:t>διάταξη</a:t>
                </a:r>
                <a:r>
                  <a:rPr lang="el-GR" dirty="0"/>
                  <a:t> των μελών του συστήματος!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913" y="1371600"/>
                <a:ext cx="7948450" cy="5257800"/>
              </a:xfrm>
              <a:blipFill>
                <a:blip r:embed="rId2"/>
                <a:stretch>
                  <a:fillRect t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19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33800" y="2057400"/>
            <a:ext cx="1524001" cy="762000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Άρα αν θεωρήσουμε ότι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i="1" dirty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/>
              </a:p>
              <a:p>
                <a:pPr marL="68580" indent="0">
                  <a:buNone/>
                </a:pPr>
                <a:r>
                  <a:rPr lang="el-GR" sz="2200" dirty="0"/>
                  <a:t>τότε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l-GR" sz="220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l-GR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2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r>
                  <a:rPr lang="el-GR" sz="2200" dirty="0"/>
                  <a:t/>
                </a:r>
                <a:br>
                  <a:rPr lang="el-GR" sz="2200" dirty="0"/>
                </a:b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l-GR" sz="2200" dirty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sz="2200" dirty="0"/>
                  <a:t> την </a:t>
                </a:r>
                <a:endParaRPr lang="en-US" sz="2200" dirty="0"/>
              </a:p>
              <a:p>
                <a:pPr marL="68580" indent="0" algn="ctr">
                  <a:buNone/>
                </a:pPr>
                <a:r>
                  <a:rPr lang="el-GR" sz="2800" b="1" i="1" dirty="0"/>
                  <a:t>ελαστική δυναμική ενέργεια</a:t>
                </a:r>
                <a:r>
                  <a:rPr lang="el-GR" sz="2800" dirty="0"/>
                  <a:t> 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endParaRPr lang="en-US" sz="2200" dirty="0"/>
              </a:p>
              <a:p>
                <a:pPr marL="68580" indent="0">
                  <a:buNone/>
                </a:pPr>
                <a:r>
                  <a:rPr lang="el-GR" sz="2200" dirty="0"/>
                  <a:t>που σχετίζεται με το </a:t>
                </a:r>
                <a:r>
                  <a:rPr lang="el-GR" sz="2200" b="1" dirty="0"/>
                  <a:t>σύστημα {σώμα, ελατήριο}</a:t>
                </a:r>
              </a:p>
              <a:p>
                <a:pPr marL="68580" indent="0">
                  <a:buNone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257800"/>
              </a:xfrm>
              <a:blipFill>
                <a:blip r:embed="rId2"/>
                <a:stretch>
                  <a:fillRect l="-155" t="-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</p:spTree>
    <p:extLst>
      <p:ext uri="{BB962C8B-B14F-4D97-AF65-F5344CB8AC3E}">
        <p14:creationId xmlns:p14="http://schemas.microsoft.com/office/powerpoint/2010/main" val="68968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1603"/>
                <a:ext cx="78722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/>
                  <a:t>Συνοψίζοντας:</a:t>
                </a:r>
              </a:p>
              <a:p>
                <a:endParaRPr lang="el-GR" sz="1050" dirty="0"/>
              </a:p>
              <a:p>
                <a:r>
                  <a:rPr lang="el-GR" sz="2200" dirty="0"/>
                  <a:t>Σύστημα {σώμα, Γη}</a:t>
                </a:r>
              </a:p>
              <a:p>
                <a:pPr lvl="1"/>
                <a:r>
                  <a:rPr lang="el-GR" sz="2000" dirty="0"/>
                  <a:t>Πολυμελές!</a:t>
                </a:r>
              </a:p>
              <a:p>
                <a:pPr lvl="1"/>
                <a:r>
                  <a:rPr lang="el-GR" sz="2000" b="1" dirty="0"/>
                  <a:t>Βαρυτική</a:t>
                </a:r>
                <a:r>
                  <a:rPr lang="el-GR" sz="2000" dirty="0"/>
                  <a:t> δυναμική ενέργεια</a:t>
                </a:r>
                <a:endParaRPr lang="en-US" sz="2000" dirty="0"/>
              </a:p>
              <a:p>
                <a:pPr lvl="1"/>
                <a:r>
                  <a:rPr lang="el-GR" sz="2000" dirty="0"/>
                  <a:t>«Θέση» αναφοράς: συνήθως επίπεδο επιφάνειας Γης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endParaRPr lang="el-GR" sz="1600" dirty="0"/>
              </a:p>
              <a:p>
                <a:r>
                  <a:rPr lang="el-GR" sz="2200" dirty="0"/>
                  <a:t>Σύστημα {ελατήριο, σώμα}</a:t>
                </a:r>
              </a:p>
              <a:p>
                <a:pPr lvl="1"/>
                <a:r>
                  <a:rPr lang="el-GR" sz="2000" dirty="0"/>
                  <a:t>Πολυμελές!</a:t>
                </a:r>
              </a:p>
              <a:p>
                <a:pPr lvl="1"/>
                <a:r>
                  <a:rPr lang="el-GR" sz="2000" b="1" dirty="0"/>
                  <a:t>Ελαστική</a:t>
                </a:r>
                <a:r>
                  <a:rPr lang="el-GR" sz="2000" dirty="0"/>
                  <a:t> δυναμική ενέργεια</a:t>
                </a:r>
              </a:p>
              <a:p>
                <a:pPr lvl="1"/>
                <a:r>
                  <a:rPr lang="el-GR" sz="2000" dirty="0"/>
                  <a:t>«Θέση» αναφοράς: θέση φυσικού μήκους ελατηρίου</a:t>
                </a:r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lvl="1"/>
                <a:endParaRPr lang="en-US" sz="1600" dirty="0"/>
              </a:p>
              <a:p>
                <a:r>
                  <a:rPr lang="el-GR" sz="2200" dirty="0"/>
                  <a:t>Και στις δυο περιπτώσεις, οι </a:t>
                </a:r>
                <a:r>
                  <a:rPr lang="el-GR" sz="2200" b="1" dirty="0"/>
                  <a:t>διαφορές</a:t>
                </a:r>
                <a:r>
                  <a:rPr lang="el-GR" sz="2200" dirty="0"/>
                  <a:t> δυναμικής ενέργειας έχουν σημασία!</a:t>
                </a:r>
              </a:p>
              <a:p>
                <a:pPr lvl="1"/>
                <a:endParaRPr lang="el-GR" sz="2000" dirty="0"/>
              </a:p>
              <a:p>
                <a:pPr marL="68580" indent="0">
                  <a:buNone/>
                </a:pPr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1603"/>
                <a:ext cx="7872250" cy="5257800"/>
              </a:xfrm>
              <a:blipFill>
                <a:blip r:embed="rId2"/>
                <a:stretch>
                  <a:fillRect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Ενέργεια Συστήματος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5410200" y="2590800"/>
                <a:ext cx="1752600" cy="471689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𝑚𝑔𝑦</m:t>
                      </m:r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2590800"/>
                <a:ext cx="1752600" cy="471689"/>
              </a:xfrm>
              <a:prstGeom prst="roundRect">
                <a:avLst/>
              </a:prstGeom>
              <a:blipFill>
                <a:blip r:embed="rId3"/>
                <a:stretch>
                  <a:fillRect b="-7317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33186147-2274-1EB7-36FC-4D6414693260}"/>
                  </a:ext>
                </a:extLst>
              </p:cNvPr>
              <p:cNvSpPr/>
              <p:nvPr/>
            </p:nvSpPr>
            <p:spPr>
              <a:xfrm>
                <a:off x="5410200" y="4191000"/>
                <a:ext cx="1828800" cy="768863"/>
              </a:xfrm>
              <a:prstGeom prst="roundRect">
                <a:avLst/>
              </a:prstGeom>
              <a:solidFill>
                <a:schemeClr val="bg2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𝑈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</m:t>
                      </m:r>
                      <m:sSup>
                        <m:s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ounded Rectangle 4">
                <a:extLst>
                  <a:ext uri="{FF2B5EF4-FFF2-40B4-BE49-F238E27FC236}">
                    <a16:creationId xmlns:a16="http://schemas.microsoft.com/office/drawing/2014/main" id="{33186147-2274-1EB7-36FC-4D6414693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4191000"/>
                <a:ext cx="1828800" cy="76886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99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2_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3.xml><?xml version="1.0" encoding="utf-8"?>
<a:theme xmlns:a="http://schemas.openxmlformats.org/drawingml/2006/main" name="3_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4.xml><?xml version="1.0" encoding="utf-8"?>
<a:theme xmlns:a="http://schemas.openxmlformats.org/drawingml/2006/main" name="4_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5.xml><?xml version="1.0" encoding="utf-8"?>
<a:theme xmlns:a="http://schemas.openxmlformats.org/drawingml/2006/main" name="5_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6.xml><?xml version="1.0" encoding="utf-8"?>
<a:theme xmlns:a="http://schemas.openxmlformats.org/drawingml/2006/main" name="6_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966</Words>
  <Application>Microsoft Office PowerPoint</Application>
  <PresentationFormat>On-screen Show (4:3)</PresentationFormat>
  <Paragraphs>244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Calibri</vt:lpstr>
      <vt:lpstr>Cambria</vt:lpstr>
      <vt:lpstr>Cambria Math</vt:lpstr>
      <vt:lpstr>Wingdings</vt:lpstr>
      <vt:lpstr>Wingdings 2</vt:lpstr>
      <vt:lpstr>Theme1</vt:lpstr>
      <vt:lpstr>2_Theme1</vt:lpstr>
      <vt:lpstr>3_Theme1</vt:lpstr>
      <vt:lpstr>4_Theme1</vt:lpstr>
      <vt:lpstr>5_Theme1</vt:lpstr>
      <vt:lpstr>6_Theme1</vt:lpstr>
      <vt:lpstr>PowerPoint Presentation</vt:lpstr>
      <vt:lpstr>Reminder…</vt:lpstr>
      <vt:lpstr>Φυσική για Μηχανικούς</vt:lpstr>
      <vt:lpstr>Φυσική για Μηχανικούς</vt:lpstr>
      <vt:lpstr>Ενέργεια Συστήματος (review…)</vt:lpstr>
      <vt:lpstr>Ενέργεια Συστήματος (review…)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Διατήρηση της Ενέργειας</vt:lpstr>
      <vt:lpstr>Ενέργεια Συστήματος</vt:lpstr>
      <vt:lpstr>Ενέργεια Συστήματος</vt:lpstr>
      <vt:lpstr>Ενέργεια Συστήματος</vt:lpstr>
      <vt:lpstr>Τέλος Διάλεξης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Kafentzis Georgios</dc:creator>
  <cp:lastModifiedBy>Anna Sfakianaki</cp:lastModifiedBy>
  <cp:revision>175</cp:revision>
  <dcterms:created xsi:type="dcterms:W3CDTF">2020-10-26T12:46:22Z</dcterms:created>
  <dcterms:modified xsi:type="dcterms:W3CDTF">2024-11-01T10:02:21Z</dcterms:modified>
</cp:coreProperties>
</file>